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309" r:id="rId5"/>
    <p:sldId id="335" r:id="rId6"/>
    <p:sldId id="336" r:id="rId7"/>
    <p:sldId id="337" r:id="rId8"/>
    <p:sldId id="338" r:id="rId9"/>
    <p:sldId id="311" r:id="rId10"/>
    <p:sldId id="312" r:id="rId11"/>
    <p:sldId id="313" r:id="rId12"/>
    <p:sldId id="314" r:id="rId13"/>
    <p:sldId id="264" r:id="rId14"/>
    <p:sldId id="265" r:id="rId15"/>
    <p:sldId id="266" r:id="rId16"/>
    <p:sldId id="267" r:id="rId17"/>
    <p:sldId id="279" r:id="rId18"/>
    <p:sldId id="315" r:id="rId19"/>
    <p:sldId id="259" r:id="rId20"/>
    <p:sldId id="260" r:id="rId21"/>
    <p:sldId id="316" r:id="rId22"/>
    <p:sldId id="317" r:id="rId23"/>
    <p:sldId id="280" r:id="rId24"/>
    <p:sldId id="325" r:id="rId25"/>
    <p:sldId id="324" r:id="rId26"/>
    <p:sldId id="323" r:id="rId27"/>
    <p:sldId id="322" r:id="rId28"/>
    <p:sldId id="278" r:id="rId29"/>
    <p:sldId id="333" r:id="rId30"/>
    <p:sldId id="332" r:id="rId31"/>
    <p:sldId id="331" r:id="rId32"/>
    <p:sldId id="330" r:id="rId33"/>
    <p:sldId id="257" r:id="rId34"/>
    <p:sldId id="258" r:id="rId35"/>
    <p:sldId id="261" r:id="rId36"/>
    <p:sldId id="262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339" r:id="rId46"/>
    <p:sldId id="340" r:id="rId47"/>
    <p:sldId id="341" r:id="rId48"/>
    <p:sldId id="342" r:id="rId49"/>
    <p:sldId id="321" r:id="rId50"/>
    <p:sldId id="348" r:id="rId51"/>
    <p:sldId id="349" r:id="rId52"/>
    <p:sldId id="350" r:id="rId53"/>
    <p:sldId id="347" r:id="rId54"/>
    <p:sldId id="328" r:id="rId55"/>
    <p:sldId id="346" r:id="rId56"/>
    <p:sldId id="329" r:id="rId57"/>
    <p:sldId id="334" r:id="rId5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2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F38C3-63C8-45AD-A870-B55DCF2011BC}" v="10" dt="2022-08-12T14:58:52.491"/>
    <p1510:client id="{7398BA43-5A3F-4E55-8DBE-8F146DF14353}" v="135" dt="2022-08-12T14:30:22.506"/>
    <p1510:client id="{B9D6CB99-CA7B-4E87-AA35-FD613C7C892C}" v="150" dt="2022-08-16T11:10:33.606"/>
    <p1510:client id="{BF4E8303-A846-4AD1-B6CC-3ED9542F92EA}" v="178" dt="2022-08-12T15:51:28.899"/>
    <p1510:client id="{C9E5794F-1080-470E-8068-3342703748C9}" v="163" dt="2022-08-12T22:28:22.072"/>
    <p1510:client id="{FC58D639-2385-48C1-A9E1-A12ED32725E9}" v="16" dt="2022-08-16T11:54:16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59" autoAdjust="0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92" y="896"/>
      </p:cViewPr>
      <p:guideLst>
        <p:guide orient="horz" pos="1620"/>
        <p:guide pos="32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n Meade" clId="Web-{7398BA43-5A3F-4E55-8DBE-8F146DF14353}"/>
    <pc:docChg chg="modSld">
      <pc:chgData name="Lynn Meade" userId="" providerId="" clId="Web-{7398BA43-5A3F-4E55-8DBE-8F146DF14353}" dt="2022-08-12T14:30:22.506" v="70" actId="20577"/>
      <pc:docMkLst>
        <pc:docMk/>
      </pc:docMkLst>
      <pc:sldChg chg="modSp">
        <pc:chgData name="Lynn Meade" userId="" providerId="" clId="Web-{7398BA43-5A3F-4E55-8DBE-8F146DF14353}" dt="2022-08-12T14:30:22.506" v="70" actId="20577"/>
        <pc:sldMkLst>
          <pc:docMk/>
          <pc:sldMk cId="950580339" sldId="312"/>
        </pc:sldMkLst>
        <pc:spChg chg="mod">
          <ac:chgData name="Lynn Meade" userId="" providerId="" clId="Web-{7398BA43-5A3F-4E55-8DBE-8F146DF14353}" dt="2022-08-12T14:30:22.506" v="70" actId="20577"/>
          <ac:spMkLst>
            <pc:docMk/>
            <pc:sldMk cId="950580339" sldId="312"/>
            <ac:spMk id="3" creationId="{B0013A15-1095-B7BD-EB75-F13EA899A616}"/>
          </ac:spMkLst>
        </pc:spChg>
      </pc:sldChg>
      <pc:sldChg chg="modSp">
        <pc:chgData name="Lynn Meade" userId="" providerId="" clId="Web-{7398BA43-5A3F-4E55-8DBE-8F146DF14353}" dt="2022-08-12T14:30:22.193" v="62" actId="20577"/>
        <pc:sldMkLst>
          <pc:docMk/>
          <pc:sldMk cId="3894094311" sldId="313"/>
        </pc:sldMkLst>
        <pc:spChg chg="mod">
          <ac:chgData name="Lynn Meade" userId="" providerId="" clId="Web-{7398BA43-5A3F-4E55-8DBE-8F146DF14353}" dt="2022-08-12T14:30:22.193" v="62" actId="20577"/>
          <ac:spMkLst>
            <pc:docMk/>
            <pc:sldMk cId="3894094311" sldId="313"/>
            <ac:spMk id="3" creationId="{B0013A15-1095-B7BD-EB75-F13EA899A616}"/>
          </ac:spMkLst>
        </pc:spChg>
      </pc:sldChg>
      <pc:sldChg chg="delSp modSp">
        <pc:chgData name="Lynn Meade" userId="" providerId="" clId="Web-{7398BA43-5A3F-4E55-8DBE-8F146DF14353}" dt="2022-08-12T14:25:06.980" v="49" actId="20577"/>
        <pc:sldMkLst>
          <pc:docMk/>
          <pc:sldMk cId="195118074" sldId="314"/>
        </pc:sldMkLst>
        <pc:spChg chg="mod">
          <ac:chgData name="Lynn Meade" userId="" providerId="" clId="Web-{7398BA43-5A3F-4E55-8DBE-8F146DF14353}" dt="2022-08-12T14:06:34.836" v="4" actId="20577"/>
          <ac:spMkLst>
            <pc:docMk/>
            <pc:sldMk cId="195118074" sldId="314"/>
            <ac:spMk id="2" creationId="{0D524737-7760-3B7D-B118-3F693F7D07D1}"/>
          </ac:spMkLst>
        </pc:spChg>
        <pc:spChg chg="mod">
          <ac:chgData name="Lynn Meade" userId="" providerId="" clId="Web-{7398BA43-5A3F-4E55-8DBE-8F146DF14353}" dt="2022-08-12T14:25:06.980" v="49" actId="20577"/>
          <ac:spMkLst>
            <pc:docMk/>
            <pc:sldMk cId="195118074" sldId="314"/>
            <ac:spMk id="3" creationId="{B0013A15-1095-B7BD-EB75-F13EA899A616}"/>
          </ac:spMkLst>
        </pc:spChg>
        <pc:picChg chg="del">
          <ac:chgData name="Lynn Meade" userId="" providerId="" clId="Web-{7398BA43-5A3F-4E55-8DBE-8F146DF14353}" dt="2022-08-12T14:24:47.136" v="41"/>
          <ac:picMkLst>
            <pc:docMk/>
            <pc:sldMk cId="195118074" sldId="314"/>
            <ac:picMk id="5" creationId="{F86E3E97-B789-CB1B-B3DB-F373F5B82E80}"/>
          </ac:picMkLst>
        </pc:picChg>
      </pc:sldChg>
    </pc:docChg>
  </pc:docChgLst>
  <pc:docChgLst>
    <pc:chgData name="Lynn Meade" userId="e1aDi70xil/aJGRy1CbYzClIBriw54bpBOKlfcdy1qI=" providerId="None" clId="Web-{C9E5794F-1080-470E-8068-3342703748C9}"/>
    <pc:docChg chg="addSld delSld modSld sldOrd">
      <pc:chgData name="Lynn Meade" userId="e1aDi70xil/aJGRy1CbYzClIBriw54bpBOKlfcdy1qI=" providerId="None" clId="Web-{C9E5794F-1080-470E-8068-3342703748C9}" dt="2022-08-12T18:43:49.745" v="35" actId="20577"/>
      <pc:docMkLst>
        <pc:docMk/>
      </pc:docMkLst>
      <pc:sldChg chg="modSp">
        <pc:chgData name="Lynn Meade" userId="e1aDi70xil/aJGRy1CbYzClIBriw54bpBOKlfcdy1qI=" providerId="None" clId="Web-{C9E5794F-1080-470E-8068-3342703748C9}" dt="2022-08-12T18:43:49.745" v="35" actId="20577"/>
        <pc:sldMkLst>
          <pc:docMk/>
          <pc:sldMk cId="489489766" sldId="263"/>
        </pc:sldMkLst>
        <pc:spChg chg="mod">
          <ac:chgData name="Lynn Meade" userId="e1aDi70xil/aJGRy1CbYzClIBriw54bpBOKlfcdy1qI=" providerId="None" clId="Web-{C9E5794F-1080-470E-8068-3342703748C9}" dt="2022-08-12T18:43:49.745" v="35" actId="20577"/>
          <ac:spMkLst>
            <pc:docMk/>
            <pc:sldMk cId="489489766" sldId="263"/>
            <ac:spMk id="2" creationId="{EC69A76A-56A7-1F96-069F-16713D79FAEA}"/>
          </ac:spMkLst>
        </pc:spChg>
        <pc:spChg chg="mod">
          <ac:chgData name="Lynn Meade" userId="e1aDi70xil/aJGRy1CbYzClIBriw54bpBOKlfcdy1qI=" providerId="None" clId="Web-{C9E5794F-1080-470E-8068-3342703748C9}" dt="2022-08-12T18:43:46.995" v="34" actId="20577"/>
          <ac:spMkLst>
            <pc:docMk/>
            <pc:sldMk cId="489489766" sldId="263"/>
            <ac:spMk id="3" creationId="{70958356-5E72-8459-249B-D5E2A2752DB6}"/>
          </ac:spMkLst>
        </pc:spChg>
      </pc:sldChg>
      <pc:sldChg chg="del">
        <pc:chgData name="Lynn Meade" userId="e1aDi70xil/aJGRy1CbYzClIBriw54bpBOKlfcdy1qI=" providerId="None" clId="Web-{C9E5794F-1080-470E-8068-3342703748C9}" dt="2022-08-12T18:31:50.770" v="8"/>
        <pc:sldMkLst>
          <pc:docMk/>
          <pc:sldMk cId="237054840" sldId="326"/>
        </pc:sldMkLst>
      </pc:sldChg>
      <pc:sldChg chg="add ord">
        <pc:chgData name="Lynn Meade" userId="e1aDi70xil/aJGRy1CbYzClIBriw54bpBOKlfcdy1qI=" providerId="None" clId="Web-{C9E5794F-1080-470E-8068-3342703748C9}" dt="2022-08-12T18:31:38.332" v="4"/>
        <pc:sldMkLst>
          <pc:docMk/>
          <pc:sldMk cId="2138808457" sldId="330"/>
        </pc:sldMkLst>
      </pc:sldChg>
      <pc:sldChg chg="add ord">
        <pc:chgData name="Lynn Meade" userId="e1aDi70xil/aJGRy1CbYzClIBriw54bpBOKlfcdy1qI=" providerId="None" clId="Web-{C9E5794F-1080-470E-8068-3342703748C9}" dt="2022-08-12T18:31:38.332" v="5"/>
        <pc:sldMkLst>
          <pc:docMk/>
          <pc:sldMk cId="1475128961" sldId="331"/>
        </pc:sldMkLst>
      </pc:sldChg>
      <pc:sldChg chg="add ord">
        <pc:chgData name="Lynn Meade" userId="e1aDi70xil/aJGRy1CbYzClIBriw54bpBOKlfcdy1qI=" providerId="None" clId="Web-{C9E5794F-1080-470E-8068-3342703748C9}" dt="2022-08-12T18:31:38.332" v="6"/>
        <pc:sldMkLst>
          <pc:docMk/>
          <pc:sldMk cId="1777259910" sldId="332"/>
        </pc:sldMkLst>
      </pc:sldChg>
      <pc:sldChg chg="add ord">
        <pc:chgData name="Lynn Meade" userId="e1aDi70xil/aJGRy1CbYzClIBriw54bpBOKlfcdy1qI=" providerId="None" clId="Web-{C9E5794F-1080-470E-8068-3342703748C9}" dt="2022-08-12T18:31:38.332" v="7"/>
        <pc:sldMkLst>
          <pc:docMk/>
          <pc:sldMk cId="986106061" sldId="333"/>
        </pc:sldMkLst>
      </pc:sldChg>
    </pc:docChg>
  </pc:docChgLst>
  <pc:docChgLst>
    <pc:chgData name="Lynn Meade" userId="e1aDi70xil/aJGRy1CbYzClIBriw54bpBOKlfcdy1qI=" providerId="None" clId="Web-{BF4E8303-A846-4AD1-B6CC-3ED9542F92EA}"/>
    <pc:docChg chg="addSld delSld modSld sldOrd">
      <pc:chgData name="Lynn Meade" userId="e1aDi70xil/aJGRy1CbYzClIBriw54bpBOKlfcdy1qI=" providerId="None" clId="Web-{BF4E8303-A846-4AD1-B6CC-3ED9542F92EA}" dt="2022-08-12T15:51:28.899" v="173" actId="20577"/>
      <pc:docMkLst>
        <pc:docMk/>
      </pc:docMkLst>
      <pc:sldChg chg="modSp">
        <pc:chgData name="Lynn Meade" userId="e1aDi70xil/aJGRy1CbYzClIBriw54bpBOKlfcdy1qI=" providerId="None" clId="Web-{BF4E8303-A846-4AD1-B6CC-3ED9542F92EA}" dt="2022-08-12T15:45:11.166" v="36" actId="20577"/>
        <pc:sldMkLst>
          <pc:docMk/>
          <pc:sldMk cId="489489766" sldId="263"/>
        </pc:sldMkLst>
        <pc:spChg chg="mod">
          <ac:chgData name="Lynn Meade" userId="e1aDi70xil/aJGRy1CbYzClIBriw54bpBOKlfcdy1qI=" providerId="None" clId="Web-{BF4E8303-A846-4AD1-B6CC-3ED9542F92EA}" dt="2022-08-12T15:45:11.166" v="36" actId="20577"/>
          <ac:spMkLst>
            <pc:docMk/>
            <pc:sldMk cId="489489766" sldId="263"/>
            <ac:spMk id="3" creationId="{70958356-5E72-8459-249B-D5E2A2752DB6}"/>
          </ac:spMkLst>
        </pc:spChg>
      </pc:sldChg>
      <pc:sldChg chg="del">
        <pc:chgData name="Lynn Meade" userId="e1aDi70xil/aJGRy1CbYzClIBriw54bpBOKlfcdy1qI=" providerId="None" clId="Web-{BF4E8303-A846-4AD1-B6CC-3ED9542F92EA}" dt="2022-08-12T15:43:48.304" v="8"/>
        <pc:sldMkLst>
          <pc:docMk/>
          <pc:sldMk cId="1045757506" sldId="320"/>
        </pc:sldMkLst>
      </pc:sldChg>
      <pc:sldChg chg="add ord">
        <pc:chgData name="Lynn Meade" userId="e1aDi70xil/aJGRy1CbYzClIBriw54bpBOKlfcdy1qI=" providerId="None" clId="Web-{BF4E8303-A846-4AD1-B6CC-3ED9542F92EA}" dt="2022-08-12T15:43:45.382" v="4"/>
        <pc:sldMkLst>
          <pc:docMk/>
          <pc:sldMk cId="3691576561" sldId="322"/>
        </pc:sldMkLst>
      </pc:sldChg>
      <pc:sldChg chg="add ord">
        <pc:chgData name="Lynn Meade" userId="e1aDi70xil/aJGRy1CbYzClIBriw54bpBOKlfcdy1qI=" providerId="None" clId="Web-{BF4E8303-A846-4AD1-B6CC-3ED9542F92EA}" dt="2022-08-12T15:43:45.382" v="5"/>
        <pc:sldMkLst>
          <pc:docMk/>
          <pc:sldMk cId="1178624323" sldId="323"/>
        </pc:sldMkLst>
      </pc:sldChg>
      <pc:sldChg chg="add ord">
        <pc:chgData name="Lynn Meade" userId="e1aDi70xil/aJGRy1CbYzClIBriw54bpBOKlfcdy1qI=" providerId="None" clId="Web-{BF4E8303-A846-4AD1-B6CC-3ED9542F92EA}" dt="2022-08-12T15:43:45.382" v="6"/>
        <pc:sldMkLst>
          <pc:docMk/>
          <pc:sldMk cId="2625860177" sldId="324"/>
        </pc:sldMkLst>
      </pc:sldChg>
      <pc:sldChg chg="add ord">
        <pc:chgData name="Lynn Meade" userId="e1aDi70xil/aJGRy1CbYzClIBriw54bpBOKlfcdy1qI=" providerId="None" clId="Web-{BF4E8303-A846-4AD1-B6CC-3ED9542F92EA}" dt="2022-08-12T15:43:45.382" v="7"/>
        <pc:sldMkLst>
          <pc:docMk/>
          <pc:sldMk cId="2061080784" sldId="325"/>
        </pc:sldMkLst>
      </pc:sldChg>
      <pc:sldChg chg="modSp add ord replId">
        <pc:chgData name="Lynn Meade" userId="e1aDi70xil/aJGRy1CbYzClIBriw54bpBOKlfcdy1qI=" providerId="None" clId="Web-{BF4E8303-A846-4AD1-B6CC-3ED9542F92EA}" dt="2022-08-12T15:49:05.503" v="84"/>
        <pc:sldMkLst>
          <pc:docMk/>
          <pc:sldMk cId="237054840" sldId="326"/>
        </pc:sldMkLst>
        <pc:spChg chg="mod">
          <ac:chgData name="Lynn Meade" userId="e1aDi70xil/aJGRy1CbYzClIBriw54bpBOKlfcdy1qI=" providerId="None" clId="Web-{BF4E8303-A846-4AD1-B6CC-3ED9542F92EA}" dt="2022-08-12T15:48:49.643" v="83" actId="20577"/>
          <ac:spMkLst>
            <pc:docMk/>
            <pc:sldMk cId="237054840" sldId="326"/>
            <ac:spMk id="3" creationId="{061977EF-E3D7-5AAF-1EDA-15C197200DF0}"/>
          </ac:spMkLst>
        </pc:spChg>
      </pc:sldChg>
      <pc:sldChg chg="add replId">
        <pc:chgData name="Lynn Meade" userId="e1aDi70xil/aJGRy1CbYzClIBriw54bpBOKlfcdy1qI=" providerId="None" clId="Web-{BF4E8303-A846-4AD1-B6CC-3ED9542F92EA}" dt="2022-08-12T15:48:11.298" v="70"/>
        <pc:sldMkLst>
          <pc:docMk/>
          <pc:sldMk cId="1284280694" sldId="327"/>
        </pc:sldMkLst>
      </pc:sldChg>
      <pc:sldChg chg="modSp add replId">
        <pc:chgData name="Lynn Meade" userId="e1aDi70xil/aJGRy1CbYzClIBriw54bpBOKlfcdy1qI=" providerId="None" clId="Web-{BF4E8303-A846-4AD1-B6CC-3ED9542F92EA}" dt="2022-08-12T15:50:34.819" v="142" actId="20577"/>
        <pc:sldMkLst>
          <pc:docMk/>
          <pc:sldMk cId="3134566976" sldId="328"/>
        </pc:sldMkLst>
        <pc:spChg chg="mod">
          <ac:chgData name="Lynn Meade" userId="e1aDi70xil/aJGRy1CbYzClIBriw54bpBOKlfcdy1qI=" providerId="None" clId="Web-{BF4E8303-A846-4AD1-B6CC-3ED9542F92EA}" dt="2022-08-12T15:49:37.910" v="91" actId="20577"/>
          <ac:spMkLst>
            <pc:docMk/>
            <pc:sldMk cId="3134566976" sldId="328"/>
            <ac:spMk id="2" creationId="{00FEE2BE-6B8F-9E0E-6544-0EAF9209B271}"/>
          </ac:spMkLst>
        </pc:spChg>
        <pc:spChg chg="mod">
          <ac:chgData name="Lynn Meade" userId="e1aDi70xil/aJGRy1CbYzClIBriw54bpBOKlfcdy1qI=" providerId="None" clId="Web-{BF4E8303-A846-4AD1-B6CC-3ED9542F92EA}" dt="2022-08-12T15:50:34.819" v="142" actId="20577"/>
          <ac:spMkLst>
            <pc:docMk/>
            <pc:sldMk cId="3134566976" sldId="328"/>
            <ac:spMk id="3" creationId="{061977EF-E3D7-5AAF-1EDA-15C197200DF0}"/>
          </ac:spMkLst>
        </pc:spChg>
      </pc:sldChg>
      <pc:sldChg chg="modSp add replId">
        <pc:chgData name="Lynn Meade" userId="e1aDi70xil/aJGRy1CbYzClIBriw54bpBOKlfcdy1qI=" providerId="None" clId="Web-{BF4E8303-A846-4AD1-B6CC-3ED9542F92EA}" dt="2022-08-12T15:51:28.899" v="173" actId="20577"/>
        <pc:sldMkLst>
          <pc:docMk/>
          <pc:sldMk cId="3090543495" sldId="329"/>
        </pc:sldMkLst>
        <pc:spChg chg="mod">
          <ac:chgData name="Lynn Meade" userId="e1aDi70xil/aJGRy1CbYzClIBriw54bpBOKlfcdy1qI=" providerId="None" clId="Web-{BF4E8303-A846-4AD1-B6CC-3ED9542F92EA}" dt="2022-08-12T15:51:00.039" v="158" actId="20577"/>
          <ac:spMkLst>
            <pc:docMk/>
            <pc:sldMk cId="3090543495" sldId="329"/>
            <ac:spMk id="2" creationId="{00FEE2BE-6B8F-9E0E-6544-0EAF9209B271}"/>
          </ac:spMkLst>
        </pc:spChg>
        <pc:spChg chg="mod">
          <ac:chgData name="Lynn Meade" userId="e1aDi70xil/aJGRy1CbYzClIBriw54bpBOKlfcdy1qI=" providerId="None" clId="Web-{BF4E8303-A846-4AD1-B6CC-3ED9542F92EA}" dt="2022-08-12T15:51:28.899" v="173" actId="20577"/>
          <ac:spMkLst>
            <pc:docMk/>
            <pc:sldMk cId="3090543495" sldId="329"/>
            <ac:spMk id="3" creationId="{061977EF-E3D7-5AAF-1EDA-15C197200DF0}"/>
          </ac:spMkLst>
        </pc:spChg>
      </pc:sldChg>
      <pc:sldMasterChg chg="addSldLayout">
        <pc:chgData name="Lynn Meade" userId="e1aDi70xil/aJGRy1CbYzClIBriw54bpBOKlfcdy1qI=" providerId="None" clId="Web-{BF4E8303-A846-4AD1-B6CC-3ED9542F92EA}" dt="2022-08-12T15:43:26.850" v="0"/>
        <pc:sldMasterMkLst>
          <pc:docMk/>
          <pc:sldMasterMk cId="3693843513" sldId="2147493455"/>
        </pc:sldMasterMkLst>
        <pc:sldLayoutChg chg="add">
          <pc:chgData name="Lynn Meade" userId="e1aDi70xil/aJGRy1CbYzClIBriw54bpBOKlfcdy1qI=" providerId="None" clId="Web-{BF4E8303-A846-4AD1-B6CC-3ED9542F92EA}" dt="2022-08-12T15:43:26.850" v="0"/>
          <pc:sldLayoutMkLst>
            <pc:docMk/>
            <pc:sldMasterMk cId="3693843513" sldId="2147493455"/>
            <pc:sldLayoutMk cId="1218220315" sldId="2147493468"/>
          </pc:sldLayoutMkLst>
        </pc:sldLayoutChg>
      </pc:sldMasterChg>
    </pc:docChg>
  </pc:docChgLst>
  <pc:docChgLst>
    <pc:chgData name="Lynn Meade" userId="e1aDi70xil/aJGRy1CbYzClIBriw54bpBOKlfcdy1qI=" providerId="None" clId="Web-{36DF38C3-63C8-45AD-A870-B55DCF2011BC}"/>
    <pc:docChg chg="modSld">
      <pc:chgData name="Lynn Meade" userId="e1aDi70xil/aJGRy1CbYzClIBriw54bpBOKlfcdy1qI=" providerId="None" clId="Web-{36DF38C3-63C8-45AD-A870-B55DCF2011BC}" dt="2022-08-12T14:58:52.491" v="7" actId="1076"/>
      <pc:docMkLst>
        <pc:docMk/>
      </pc:docMkLst>
      <pc:sldChg chg="modSp">
        <pc:chgData name="Lynn Meade" userId="e1aDi70xil/aJGRy1CbYzClIBriw54bpBOKlfcdy1qI=" providerId="None" clId="Web-{36DF38C3-63C8-45AD-A870-B55DCF2011BC}" dt="2022-08-12T14:58:52.491" v="7" actId="1076"/>
        <pc:sldMkLst>
          <pc:docMk/>
          <pc:sldMk cId="407349619" sldId="259"/>
        </pc:sldMkLst>
        <pc:picChg chg="mod">
          <ac:chgData name="Lynn Meade" userId="e1aDi70xil/aJGRy1CbYzClIBriw54bpBOKlfcdy1qI=" providerId="None" clId="Web-{36DF38C3-63C8-45AD-A870-B55DCF2011BC}" dt="2022-08-12T14:58:52.491" v="7" actId="1076"/>
          <ac:picMkLst>
            <pc:docMk/>
            <pc:sldMk cId="407349619" sldId="259"/>
            <ac:picMk id="4" creationId="{ED0BB0F5-6D8B-7469-67EF-27AD161B4489}"/>
          </ac:picMkLst>
        </pc:picChg>
      </pc:sldChg>
      <pc:sldChg chg="modSp">
        <pc:chgData name="Lynn Meade" userId="e1aDi70xil/aJGRy1CbYzClIBriw54bpBOKlfcdy1qI=" providerId="None" clId="Web-{36DF38C3-63C8-45AD-A870-B55DCF2011BC}" dt="2022-08-12T14:41:04.656" v="4" actId="20577"/>
        <pc:sldMkLst>
          <pc:docMk/>
          <pc:sldMk cId="489489766" sldId="263"/>
        </pc:sldMkLst>
        <pc:spChg chg="mod">
          <ac:chgData name="Lynn Meade" userId="e1aDi70xil/aJGRy1CbYzClIBriw54bpBOKlfcdy1qI=" providerId="None" clId="Web-{36DF38C3-63C8-45AD-A870-B55DCF2011BC}" dt="2022-08-12T14:41:04.656" v="4" actId="20577"/>
          <ac:spMkLst>
            <pc:docMk/>
            <pc:sldMk cId="489489766" sldId="263"/>
            <ac:spMk id="3" creationId="{70958356-5E72-8459-249B-D5E2A2752DB6}"/>
          </ac:spMkLst>
        </pc:spChg>
      </pc:sldChg>
    </pc:docChg>
  </pc:docChgLst>
  <pc:docChgLst>
    <pc:chgData name="Lynn Meade" userId="e1aDi70xil/aJGRy1CbYzClIBriw54bpBOKlfcdy1qI=" providerId="None" clId="Web-{7398BA43-5A3F-4E55-8DBE-8F146DF14353}"/>
    <pc:docChg chg="modSld">
      <pc:chgData name="Lynn Meade" userId="e1aDi70xil/aJGRy1CbYzClIBriw54bpBOKlfcdy1qI=" providerId="None" clId="Web-{7398BA43-5A3F-4E55-8DBE-8F146DF14353}" dt="2022-08-12T13:47:08.485" v="60" actId="20577"/>
      <pc:docMkLst>
        <pc:docMk/>
      </pc:docMkLst>
      <pc:sldChg chg="modSp">
        <pc:chgData name="Lynn Meade" userId="e1aDi70xil/aJGRy1CbYzClIBriw54bpBOKlfcdy1qI=" providerId="None" clId="Web-{7398BA43-5A3F-4E55-8DBE-8F146DF14353}" dt="2022-08-12T13:43:59.994" v="8" actId="20577"/>
        <pc:sldMkLst>
          <pc:docMk/>
          <pc:sldMk cId="489489766" sldId="263"/>
        </pc:sldMkLst>
        <pc:spChg chg="mod">
          <ac:chgData name="Lynn Meade" userId="e1aDi70xil/aJGRy1CbYzClIBriw54bpBOKlfcdy1qI=" providerId="None" clId="Web-{7398BA43-5A3F-4E55-8DBE-8F146DF14353}" dt="2022-08-12T13:43:59.994" v="8" actId="20577"/>
          <ac:spMkLst>
            <pc:docMk/>
            <pc:sldMk cId="489489766" sldId="263"/>
            <ac:spMk id="3" creationId="{70958356-5E72-8459-249B-D5E2A2752DB6}"/>
          </ac:spMkLst>
        </pc:spChg>
      </pc:sldChg>
      <pc:sldChg chg="modSp">
        <pc:chgData name="Lynn Meade" userId="e1aDi70xil/aJGRy1CbYzClIBriw54bpBOKlfcdy1qI=" providerId="None" clId="Web-{7398BA43-5A3F-4E55-8DBE-8F146DF14353}" dt="2022-08-12T13:47:08.485" v="60" actId="20577"/>
        <pc:sldMkLst>
          <pc:docMk/>
          <pc:sldMk cId="303150941" sldId="310"/>
        </pc:sldMkLst>
        <pc:spChg chg="mod">
          <ac:chgData name="Lynn Meade" userId="e1aDi70xil/aJGRy1CbYzClIBriw54bpBOKlfcdy1qI=" providerId="None" clId="Web-{7398BA43-5A3F-4E55-8DBE-8F146DF14353}" dt="2022-08-12T13:47:08.485" v="60" actId="20577"/>
          <ac:spMkLst>
            <pc:docMk/>
            <pc:sldMk cId="303150941" sldId="310"/>
            <ac:spMk id="3" creationId="{061977EF-E3D7-5AAF-1EDA-15C197200DF0}"/>
          </ac:spMkLst>
        </pc:spChg>
      </pc:sldChg>
      <pc:sldChg chg="modSp">
        <pc:chgData name="Lynn Meade" userId="e1aDi70xil/aJGRy1CbYzClIBriw54bpBOKlfcdy1qI=" providerId="None" clId="Web-{7398BA43-5A3F-4E55-8DBE-8F146DF14353}" dt="2022-08-12T13:44:44.136" v="19" actId="14100"/>
        <pc:sldMkLst>
          <pc:docMk/>
          <pc:sldMk cId="3367018929" sldId="311"/>
        </pc:sldMkLst>
        <pc:spChg chg="mod">
          <ac:chgData name="Lynn Meade" userId="e1aDi70xil/aJGRy1CbYzClIBriw54bpBOKlfcdy1qI=" providerId="None" clId="Web-{7398BA43-5A3F-4E55-8DBE-8F146DF14353}" dt="2022-08-12T13:44:44.136" v="19" actId="14100"/>
          <ac:spMkLst>
            <pc:docMk/>
            <pc:sldMk cId="3367018929" sldId="311"/>
            <ac:spMk id="3" creationId="{061977EF-E3D7-5AAF-1EDA-15C197200DF0}"/>
          </ac:spMkLst>
        </pc:spChg>
      </pc:sldChg>
    </pc:docChg>
  </pc:docChgLst>
  <pc:docChgLst>
    <pc:chgData name="Lynn Meade" clId="Web-{C9E5794F-1080-470E-8068-3342703748C9}"/>
    <pc:docChg chg="addSld modSld">
      <pc:chgData name="Lynn Meade" userId="" providerId="" clId="Web-{C9E5794F-1080-470E-8068-3342703748C9}" dt="2022-08-12T22:28:22.072" v="124" actId="20577"/>
      <pc:docMkLst>
        <pc:docMk/>
      </pc:docMkLst>
      <pc:sldChg chg="modSp add replId">
        <pc:chgData name="Lynn Meade" userId="" providerId="" clId="Web-{C9E5794F-1080-470E-8068-3342703748C9}" dt="2022-08-12T22:28:22.072" v="124" actId="20577"/>
        <pc:sldMkLst>
          <pc:docMk/>
          <pc:sldMk cId="1904643845" sldId="334"/>
        </pc:sldMkLst>
        <pc:spChg chg="mod">
          <ac:chgData name="Lynn Meade" userId="" providerId="" clId="Web-{C9E5794F-1080-470E-8068-3342703748C9}" dt="2022-08-12T22:26:12.770" v="5" actId="20577"/>
          <ac:spMkLst>
            <pc:docMk/>
            <pc:sldMk cId="1904643845" sldId="334"/>
            <ac:spMk id="2" creationId="{00FEE2BE-6B8F-9E0E-6544-0EAF9209B271}"/>
          </ac:spMkLst>
        </pc:spChg>
        <pc:spChg chg="mod">
          <ac:chgData name="Lynn Meade" userId="" providerId="" clId="Web-{C9E5794F-1080-470E-8068-3342703748C9}" dt="2022-08-12T22:28:22.072" v="124" actId="20577"/>
          <ac:spMkLst>
            <pc:docMk/>
            <pc:sldMk cId="1904643845" sldId="334"/>
            <ac:spMk id="3" creationId="{061977EF-E3D7-5AAF-1EDA-15C197200DF0}"/>
          </ac:spMkLst>
        </pc:spChg>
      </pc:sldChg>
    </pc:docChg>
  </pc:docChgLst>
  <pc:docChgLst>
    <pc:chgData name="Lynn Meade" userId="e1aDi70xil/aJGRy1CbYzClIBriw54bpBOKlfcdy1qI=" providerId="None" clId="Web-{B9D6CB99-CA7B-4E87-AA35-FD613C7C892C}"/>
    <pc:docChg chg="addSld delSld modSld">
      <pc:chgData name="Lynn Meade" userId="e1aDi70xil/aJGRy1CbYzClIBriw54bpBOKlfcdy1qI=" providerId="None" clId="Web-{B9D6CB99-CA7B-4E87-AA35-FD613C7C892C}" dt="2022-08-16T11:10:33.606" v="154" actId="1076"/>
      <pc:docMkLst>
        <pc:docMk/>
      </pc:docMkLst>
      <pc:sldChg chg="modSp">
        <pc:chgData name="Lynn Meade" userId="e1aDi70xil/aJGRy1CbYzClIBriw54bpBOKlfcdy1qI=" providerId="None" clId="Web-{B9D6CB99-CA7B-4E87-AA35-FD613C7C892C}" dt="2022-08-16T11:02:47.370" v="49" actId="20577"/>
        <pc:sldMkLst>
          <pc:docMk/>
          <pc:sldMk cId="195118074" sldId="314"/>
        </pc:sldMkLst>
        <pc:spChg chg="mod">
          <ac:chgData name="Lynn Meade" userId="e1aDi70xil/aJGRy1CbYzClIBriw54bpBOKlfcdy1qI=" providerId="None" clId="Web-{B9D6CB99-CA7B-4E87-AA35-FD613C7C892C}" dt="2022-08-16T11:02:47.370" v="49" actId="20577"/>
          <ac:spMkLst>
            <pc:docMk/>
            <pc:sldMk cId="195118074" sldId="314"/>
            <ac:spMk id="3" creationId="{B0013A15-1095-B7BD-EB75-F13EA899A616}"/>
          </ac:spMkLst>
        </pc:spChg>
      </pc:sldChg>
      <pc:sldChg chg="addSp modSp">
        <pc:chgData name="Lynn Meade" userId="e1aDi70xil/aJGRy1CbYzClIBriw54bpBOKlfcdy1qI=" providerId="None" clId="Web-{B9D6CB99-CA7B-4E87-AA35-FD613C7C892C}" dt="2022-08-16T11:00:45.647" v="8" actId="14100"/>
        <pc:sldMkLst>
          <pc:docMk/>
          <pc:sldMk cId="26724619" sldId="338"/>
        </pc:sldMkLst>
        <pc:picChg chg="add mod">
          <ac:chgData name="Lynn Meade" userId="e1aDi70xil/aJGRy1CbYzClIBriw54bpBOKlfcdy1qI=" providerId="None" clId="Web-{B9D6CB99-CA7B-4E87-AA35-FD613C7C892C}" dt="2022-08-16T11:00:45.647" v="8" actId="14100"/>
          <ac:picMkLst>
            <pc:docMk/>
            <pc:sldMk cId="26724619" sldId="338"/>
            <ac:picMk id="5" creationId="{A4D26B33-D05B-968C-8BAD-5E8F7442690A}"/>
          </ac:picMkLst>
        </pc:picChg>
        <pc:picChg chg="add mod">
          <ac:chgData name="Lynn Meade" userId="e1aDi70xil/aJGRy1CbYzClIBriw54bpBOKlfcdy1qI=" providerId="None" clId="Web-{B9D6CB99-CA7B-4E87-AA35-FD613C7C892C}" dt="2022-08-16T11:00:38.882" v="6" actId="1076"/>
          <ac:picMkLst>
            <pc:docMk/>
            <pc:sldMk cId="26724619" sldId="338"/>
            <ac:picMk id="6" creationId="{9C6F41EE-41E4-5DC8-B434-71391DC3051E}"/>
          </ac:picMkLst>
        </pc:picChg>
      </pc:sldChg>
      <pc:sldChg chg="addSp modSp add replId">
        <pc:chgData name="Lynn Meade" userId="e1aDi70xil/aJGRy1CbYzClIBriw54bpBOKlfcdy1qI=" providerId="None" clId="Web-{B9D6CB99-CA7B-4E87-AA35-FD613C7C892C}" dt="2022-08-16T11:09:39.494" v="149" actId="1076"/>
        <pc:sldMkLst>
          <pc:docMk/>
          <pc:sldMk cId="68387949" sldId="347"/>
        </pc:sldMkLst>
        <pc:spChg chg="mod">
          <ac:chgData name="Lynn Meade" userId="e1aDi70xil/aJGRy1CbYzClIBriw54bpBOKlfcdy1qI=" providerId="None" clId="Web-{B9D6CB99-CA7B-4E87-AA35-FD613C7C892C}" dt="2022-08-16T11:03:13.106" v="55" actId="20577"/>
          <ac:spMkLst>
            <pc:docMk/>
            <pc:sldMk cId="68387949" sldId="347"/>
            <ac:spMk id="3" creationId="{B0013A15-1095-B7BD-EB75-F13EA899A616}"/>
          </ac:spMkLst>
        </pc:spChg>
        <pc:spChg chg="add mod">
          <ac:chgData name="Lynn Meade" userId="e1aDi70xil/aJGRy1CbYzClIBriw54bpBOKlfcdy1qI=" providerId="None" clId="Web-{B9D6CB99-CA7B-4E87-AA35-FD613C7C892C}" dt="2022-08-16T11:09:39.494" v="149" actId="1076"/>
          <ac:spMkLst>
            <pc:docMk/>
            <pc:sldMk cId="68387949" sldId="347"/>
            <ac:spMk id="4" creationId="{B4268A62-1981-CE1F-9A81-5D925B960A0E}"/>
          </ac:spMkLst>
        </pc:spChg>
      </pc:sldChg>
      <pc:sldChg chg="modSp add replId">
        <pc:chgData name="Lynn Meade" userId="e1aDi70xil/aJGRy1CbYzClIBriw54bpBOKlfcdy1qI=" providerId="None" clId="Web-{B9D6CB99-CA7B-4E87-AA35-FD613C7C892C}" dt="2022-08-16T11:07:12.911" v="115" actId="20577"/>
        <pc:sldMkLst>
          <pc:docMk/>
          <pc:sldMk cId="4047935931" sldId="348"/>
        </pc:sldMkLst>
        <pc:spChg chg="mod">
          <ac:chgData name="Lynn Meade" userId="e1aDi70xil/aJGRy1CbYzClIBriw54bpBOKlfcdy1qI=" providerId="None" clId="Web-{B9D6CB99-CA7B-4E87-AA35-FD613C7C892C}" dt="2022-08-16T11:07:12.911" v="115" actId="20577"/>
          <ac:spMkLst>
            <pc:docMk/>
            <pc:sldMk cId="4047935931" sldId="348"/>
            <ac:spMk id="3" creationId="{B0013A15-1095-B7BD-EB75-F13EA899A616}"/>
          </ac:spMkLst>
        </pc:spChg>
      </pc:sldChg>
      <pc:sldChg chg="add del replId">
        <pc:chgData name="Lynn Meade" userId="e1aDi70xil/aJGRy1CbYzClIBriw54bpBOKlfcdy1qI=" providerId="None" clId="Web-{B9D6CB99-CA7B-4E87-AA35-FD613C7C892C}" dt="2022-08-16T11:03:19.686" v="59"/>
        <pc:sldMkLst>
          <pc:docMk/>
          <pc:sldMk cId="274682481" sldId="349"/>
        </pc:sldMkLst>
      </pc:sldChg>
      <pc:sldChg chg="modSp new">
        <pc:chgData name="Lynn Meade" userId="e1aDi70xil/aJGRy1CbYzClIBriw54bpBOKlfcdy1qI=" providerId="None" clId="Web-{B9D6CB99-CA7B-4E87-AA35-FD613C7C892C}" dt="2022-08-16T11:10:33.606" v="154" actId="1076"/>
        <pc:sldMkLst>
          <pc:docMk/>
          <pc:sldMk cId="383997984" sldId="349"/>
        </pc:sldMkLst>
        <pc:spChg chg="mod">
          <ac:chgData name="Lynn Meade" userId="e1aDi70xil/aJGRy1CbYzClIBriw54bpBOKlfcdy1qI=" providerId="None" clId="Web-{B9D6CB99-CA7B-4E87-AA35-FD613C7C892C}" dt="2022-08-16T11:10:33.606" v="154" actId="1076"/>
          <ac:spMkLst>
            <pc:docMk/>
            <pc:sldMk cId="383997984" sldId="349"/>
            <ac:spMk id="2" creationId="{07F3DB3A-2227-D866-8EAB-02DC6F61DF5B}"/>
          </ac:spMkLst>
        </pc:spChg>
        <pc:spChg chg="mod">
          <ac:chgData name="Lynn Meade" userId="e1aDi70xil/aJGRy1CbYzClIBriw54bpBOKlfcdy1qI=" providerId="None" clId="Web-{B9D6CB99-CA7B-4E87-AA35-FD613C7C892C}" dt="2022-08-16T11:06:57.817" v="110" actId="20577"/>
          <ac:spMkLst>
            <pc:docMk/>
            <pc:sldMk cId="383997984" sldId="349"/>
            <ac:spMk id="3" creationId="{95A3C61C-D9C9-0B96-3595-4496387E90AB}"/>
          </ac:spMkLst>
        </pc:spChg>
      </pc:sldChg>
      <pc:sldChg chg="add del replId">
        <pc:chgData name="Lynn Meade" userId="e1aDi70xil/aJGRy1CbYzClIBriw54bpBOKlfcdy1qI=" providerId="None" clId="Web-{B9D6CB99-CA7B-4E87-AA35-FD613C7C892C}" dt="2022-08-16T11:03:19.686" v="58"/>
        <pc:sldMkLst>
          <pc:docMk/>
          <pc:sldMk cId="189125252" sldId="350"/>
        </pc:sldMkLst>
      </pc:sldChg>
      <pc:sldChg chg="modSp new">
        <pc:chgData name="Lynn Meade" userId="e1aDi70xil/aJGRy1CbYzClIBriw54bpBOKlfcdy1qI=" providerId="None" clId="Web-{B9D6CB99-CA7B-4E87-AA35-FD613C7C892C}" dt="2022-08-16T11:08:32.180" v="142" actId="20577"/>
        <pc:sldMkLst>
          <pc:docMk/>
          <pc:sldMk cId="4288278233" sldId="350"/>
        </pc:sldMkLst>
        <pc:spChg chg="mod">
          <ac:chgData name="Lynn Meade" userId="e1aDi70xil/aJGRy1CbYzClIBriw54bpBOKlfcdy1qI=" providerId="None" clId="Web-{B9D6CB99-CA7B-4E87-AA35-FD613C7C892C}" dt="2022-08-16T11:08:32.180" v="142" actId="20577"/>
          <ac:spMkLst>
            <pc:docMk/>
            <pc:sldMk cId="4288278233" sldId="350"/>
            <ac:spMk id="2" creationId="{1301DA00-2B61-BBA7-9FE9-59A03D4EC63B}"/>
          </ac:spMkLst>
        </pc:spChg>
        <pc:spChg chg="mod">
          <ac:chgData name="Lynn Meade" userId="e1aDi70xil/aJGRy1CbYzClIBriw54bpBOKlfcdy1qI=" providerId="None" clId="Web-{B9D6CB99-CA7B-4E87-AA35-FD613C7C892C}" dt="2022-08-16T11:08:26.195" v="140" actId="20577"/>
          <ac:spMkLst>
            <pc:docMk/>
            <pc:sldMk cId="4288278233" sldId="350"/>
            <ac:spMk id="3" creationId="{71433D01-F326-59D6-6FE5-24ED111342DA}"/>
          </ac:spMkLst>
        </pc:spChg>
      </pc:sldChg>
    </pc:docChg>
  </pc:docChgLst>
  <pc:docChgLst>
    <pc:chgData name="Lynn Meade" userId="e1aDi70xil/aJGRy1CbYzClIBriw54bpBOKlfcdy1qI=" providerId="None" clId="Web-{FC58D639-2385-48C1-A9E1-A12ED32725E9}"/>
    <pc:docChg chg="delSld modSld">
      <pc:chgData name="Lynn Meade" userId="e1aDi70xil/aJGRy1CbYzClIBriw54bpBOKlfcdy1qI=" providerId="None" clId="Web-{FC58D639-2385-48C1-A9E1-A12ED32725E9}" dt="2022-08-16T11:54:16.027" v="15"/>
      <pc:docMkLst>
        <pc:docMk/>
      </pc:docMkLst>
      <pc:sldChg chg="del">
        <pc:chgData name="Lynn Meade" userId="e1aDi70xil/aJGRy1CbYzClIBriw54bpBOKlfcdy1qI=" providerId="None" clId="Web-{FC58D639-2385-48C1-A9E1-A12ED32725E9}" dt="2022-08-16T11:51:24.584" v="0"/>
        <pc:sldMkLst>
          <pc:docMk/>
          <pc:sldMk cId="489489766" sldId="263"/>
        </pc:sldMkLst>
      </pc:sldChg>
      <pc:sldChg chg="modSp">
        <pc:chgData name="Lynn Meade" userId="e1aDi70xil/aJGRy1CbYzClIBriw54bpBOKlfcdy1qI=" providerId="None" clId="Web-{FC58D639-2385-48C1-A9E1-A12ED32725E9}" dt="2022-08-16T11:53:35.510" v="14" actId="20577"/>
        <pc:sldMkLst>
          <pc:docMk/>
          <pc:sldMk cId="1372597514" sldId="266"/>
        </pc:sldMkLst>
        <pc:spChg chg="mod">
          <ac:chgData name="Lynn Meade" userId="e1aDi70xil/aJGRy1CbYzClIBriw54bpBOKlfcdy1qI=" providerId="None" clId="Web-{FC58D639-2385-48C1-A9E1-A12ED32725E9}" dt="2022-08-16T11:53:35.510" v="14" actId="20577"/>
          <ac:spMkLst>
            <pc:docMk/>
            <pc:sldMk cId="1372597514" sldId="266"/>
            <ac:spMk id="3" creationId="{B0013A15-1095-B7BD-EB75-F13EA899A616}"/>
          </ac:spMkLst>
        </pc:spChg>
      </pc:sldChg>
      <pc:sldChg chg="modSp">
        <pc:chgData name="Lynn Meade" userId="e1aDi70xil/aJGRy1CbYzClIBriw54bpBOKlfcdy1qI=" providerId="None" clId="Web-{FC58D639-2385-48C1-A9E1-A12ED32725E9}" dt="2022-08-16T11:53:04.915" v="11" actId="20577"/>
        <pc:sldMkLst>
          <pc:docMk/>
          <pc:sldMk cId="3894094311" sldId="313"/>
        </pc:sldMkLst>
        <pc:spChg chg="mod">
          <ac:chgData name="Lynn Meade" userId="e1aDi70xil/aJGRy1CbYzClIBriw54bpBOKlfcdy1qI=" providerId="None" clId="Web-{FC58D639-2385-48C1-A9E1-A12ED32725E9}" dt="2022-08-16T11:53:04.915" v="11" actId="20577"/>
          <ac:spMkLst>
            <pc:docMk/>
            <pc:sldMk cId="3894094311" sldId="313"/>
            <ac:spMk id="3" creationId="{B0013A15-1095-B7BD-EB75-F13EA899A616}"/>
          </ac:spMkLst>
        </pc:spChg>
      </pc:sldChg>
      <pc:sldChg chg="del">
        <pc:chgData name="Lynn Meade" userId="e1aDi70xil/aJGRy1CbYzClIBriw54bpBOKlfcdy1qI=" providerId="None" clId="Web-{FC58D639-2385-48C1-A9E1-A12ED32725E9}" dt="2022-08-16T11:54:16.027" v="15"/>
        <pc:sldMkLst>
          <pc:docMk/>
          <pc:sldMk cId="4257192143" sldId="31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168" y="1597819"/>
            <a:ext cx="8234832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184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8/17/22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06" y="3600450"/>
            <a:ext cx="7764012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1206" y="187627"/>
            <a:ext cx="7764012" cy="3358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1206" y="4025503"/>
            <a:ext cx="7764012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2806" y="1028699"/>
            <a:ext cx="2222412" cy="62385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7432" y="1028699"/>
            <a:ext cx="5486400" cy="40124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2806" y="1723466"/>
            <a:ext cx="2222412" cy="285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38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818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818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8/17/22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1206" y="1200151"/>
            <a:ext cx="381031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922" y="1200151"/>
            <a:ext cx="380129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0069" y="1151335"/>
            <a:ext cx="3809287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0069" y="1631156"/>
            <a:ext cx="38092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5084763" y="1148899"/>
            <a:ext cx="3809287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084763" y="1628720"/>
            <a:ext cx="38092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341" y="204787"/>
            <a:ext cx="3008313" cy="6683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3414" y="204788"/>
            <a:ext cx="471180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341" y="1010298"/>
            <a:ext cx="3008313" cy="3584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341" y="204787"/>
            <a:ext cx="3008313" cy="6683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3414" y="204788"/>
            <a:ext cx="471180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341" y="1010298"/>
            <a:ext cx="3008313" cy="3584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8/17/22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64856" y="-1"/>
            <a:ext cx="8379144" cy="92370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09169" cy="5143500"/>
          </a:xfrm>
          <a:prstGeom prst="rect">
            <a:avLst/>
          </a:prstGeom>
          <a:gradFill flip="none" rotWithShape="1">
            <a:gsLst>
              <a:gs pos="26000">
                <a:schemeClr val="tx2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0070" y="141035"/>
            <a:ext cx="7735148" cy="659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0070" y="923701"/>
            <a:ext cx="7735148" cy="3670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132" y="4767263"/>
            <a:ext cx="816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8/17/22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1618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UA_Logo_reversed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2" y="181507"/>
            <a:ext cx="736665" cy="56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8" r:id="rId8"/>
    <p:sldLayoutId id="2147493463" r:id="rId9"/>
    <p:sldLayoutId id="2147493464" r:id="rId10"/>
    <p:sldLayoutId id="2147493467" r:id="rId11"/>
    <p:sldLayoutId id="2147493465" r:id="rId12"/>
    <p:sldLayoutId id="2147493466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diversity@uark.ed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ls.uark.edu/" TargetMode="External"/><Relationship Id="rId2" Type="http://schemas.openxmlformats.org/officeDocument/2006/relationships/hyperlink" Target="https://diversity.uark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versity.uark.edu/leadership-initiatives/ouch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EYT_1R9jfs?start=1&amp;feature=oemb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a6rPyNTN6I?start=117&amp;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ea.uark.edu/faculty/syllabus-statement.php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dloncampus.cast.org/home" TargetMode="External"/><Relationship Id="rId4" Type="http://schemas.openxmlformats.org/officeDocument/2006/relationships/hyperlink" Target="https://teton.accessiblelearning.com/s-UARK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ea.uark.edu/faculty/intermittent-adjustment-attendance-coursework.php" TargetMode="External"/><Relationship Id="rId2" Type="http://schemas.openxmlformats.org/officeDocument/2006/relationships/hyperlink" Target="http://cea.uark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esting@uark.edu" TargetMode="External"/><Relationship Id="rId5" Type="http://schemas.openxmlformats.org/officeDocument/2006/relationships/hyperlink" Target="https://test.uark.edu/" TargetMode="External"/><Relationship Id="rId4" Type="http://schemas.openxmlformats.org/officeDocument/2006/relationships/hyperlink" Target="https://cea.uark.ed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mrhQdGThdg?start=125&amp;feature=oembed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uofacares.uark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acares@uark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onesty.uark.ed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bryson@uark.edu" TargetMode="External"/><Relationship Id="rId2" Type="http://schemas.openxmlformats.org/officeDocument/2006/relationships/hyperlink" Target="mailto:honesty@uark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onesty.uark.edu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onestop.uark.edu" TargetMode="External"/><Relationship Id="rId2" Type="http://schemas.openxmlformats.org/officeDocument/2006/relationships/hyperlink" Target="success.uark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advising.uark.edu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bbhelp@uark.edu" TargetMode="External"/><Relationship Id="rId2" Type="http://schemas.openxmlformats.org/officeDocument/2006/relationships/hyperlink" Target="https://its.uark.edu/get-started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tips@uark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tips.uark.edu/" TargetMode="External"/><Relationship Id="rId13" Type="http://schemas.openxmlformats.org/officeDocument/2006/relationships/hyperlink" Target="https://uark.us20.list-manage.com/subscribe?u=9909db3eb73361d29d83c3699&amp;id=25b392be39" TargetMode="External"/><Relationship Id="rId3" Type="http://schemas.openxmlformats.org/officeDocument/2006/relationships/hyperlink" Target="https://its.uark.edu/" TargetMode="External"/><Relationship Id="rId7" Type="http://schemas.openxmlformats.org/officeDocument/2006/relationships/hyperlink" Target="https://outlook.office365.com/owa/calendar/TIPSTeachingInnovationandPedagogicalSupport@uark.onmicrosoft.com/bookings/" TargetMode="External"/><Relationship Id="rId12" Type="http://schemas.openxmlformats.org/officeDocument/2006/relationships/hyperlink" Target="https://its.uark.edu/get-started/" TargetMode="External"/><Relationship Id="rId2" Type="http://schemas.openxmlformats.org/officeDocument/2006/relationships/hyperlink" Target="https://teaching.uark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ips@uark.edu" TargetMode="External"/><Relationship Id="rId11" Type="http://schemas.openxmlformats.org/officeDocument/2006/relationships/hyperlink" Target="http://bbhelp.uark.edu/" TargetMode="External"/><Relationship Id="rId5" Type="http://schemas.openxmlformats.org/officeDocument/2006/relationships/hyperlink" Target="https://directory.uark.edu/buildings/488/cord/cordia-harrington-center-for-excellence" TargetMode="External"/><Relationship Id="rId10" Type="http://schemas.openxmlformats.org/officeDocument/2006/relationships/hyperlink" Target="mailto:bbhelp@uark.edu" TargetMode="External"/><Relationship Id="rId4" Type="http://schemas.openxmlformats.org/officeDocument/2006/relationships/hyperlink" Target="https://globalcampus.uark.edu/" TargetMode="External"/><Relationship Id="rId9" Type="http://schemas.openxmlformats.org/officeDocument/2006/relationships/hyperlink" Target="https://help.uark.edu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ies.uark.edu/about/personnel/specialists.php" TargetMode="External"/><Relationship Id="rId2" Type="http://schemas.openxmlformats.org/officeDocument/2006/relationships/hyperlink" Target="https://libraries.uark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ies.uark.edu/about/" TargetMode="External"/><Relationship Id="rId5" Type="http://schemas.openxmlformats.org/officeDocument/2006/relationships/hyperlink" Target="https://libraries.uark.edu/rooms/" TargetMode="External"/><Relationship Id="rId4" Type="http://schemas.openxmlformats.org/officeDocument/2006/relationships/hyperlink" Target="https://libraries.uark.edu/oer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sgadam@uark.edu" TargetMode="External"/><Relationship Id="rId7" Type="http://schemas.openxmlformats.org/officeDocument/2006/relationships/image" Target="../media/image2.png"/><Relationship Id="rId2" Type="http://schemas.openxmlformats.org/officeDocument/2006/relationships/hyperlink" Target="mailto:azajicek@uark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ultydiversity.org/" TargetMode="External"/><Relationship Id="rId5" Type="http://schemas.openxmlformats.org/officeDocument/2006/relationships/hyperlink" Target="https://uaengage.uark.edu/" TargetMode="External"/><Relationship Id="rId4" Type="http://schemas.openxmlformats.org/officeDocument/2006/relationships/hyperlink" Target="https://facultyaffairs.uark.edu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oeoc.uark.edu/" TargetMode="External"/><Relationship Id="rId2" Type="http://schemas.openxmlformats.org/officeDocument/2006/relationships/hyperlink" Target="http://report.uark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itlevii@uark.edu" TargetMode="External"/><Relationship Id="rId4" Type="http://schemas.openxmlformats.org/officeDocument/2006/relationships/hyperlink" Target="mailto:titleix@uark.edu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.uark.edu/about-our-programs/faculty_learning_and_enrichment.php" TargetMode="External"/><Relationship Id="rId2" Type="http://schemas.openxmlformats.org/officeDocument/2006/relationships/hyperlink" Target="https://teaching.uark.edu/about-our-programs/new-faculty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aching.uark.edu/about-our-programs/free_resources.php" TargetMode="External"/><Relationship Id="rId4" Type="http://schemas.openxmlformats.org/officeDocument/2006/relationships/hyperlink" Target="https://teaching.uark.edu/about-our-programs/teaching_awards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ing.uark.edu/about-our-programs/teaching-grants.php" TargetMode="External"/><Relationship Id="rId2" Type="http://schemas.openxmlformats.org/officeDocument/2006/relationships/hyperlink" Target="https://teaching.uark.edu/about-our-programs/teaching_awards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aching.uark.edu/about-our-programs/peer_observation.php" TargetMode="External"/><Relationship Id="rId4" Type="http://schemas.openxmlformats.org/officeDocument/2006/relationships/hyperlink" Target="https://teaching.uark.edu/about-our-programs/teaching_camp.php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ing.uark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0939-F062-8894-4DBA-CA777E41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Faculty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C6A47-9932-1626-9AF8-2C5C5648E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1709159"/>
            <a:ext cx="7735148" cy="2885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Welcome</a:t>
            </a:r>
          </a:p>
          <a:p>
            <a:pPr marL="0" indent="0" algn="ctr">
              <a:buNone/>
            </a:pPr>
            <a:r>
              <a:rPr lang="en-US" sz="5400" b="1" dirty="0"/>
              <a:t>You are Valuable!</a:t>
            </a:r>
          </a:p>
        </p:txBody>
      </p:sp>
    </p:spTree>
    <p:extLst>
      <p:ext uri="{BB962C8B-B14F-4D97-AF65-F5344CB8AC3E}">
        <p14:creationId xmlns:p14="http://schemas.microsoft.com/office/powerpoint/2010/main" val="344363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E2BE-6B8F-9E0E-6544-0EAF9209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77EF-E3D7-5AAF-1EDA-15C19720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1709159"/>
            <a:ext cx="7735148" cy="2885464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Division of Diversity, Equity, and Inclusion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Yvette Murphy-Erby, PhD, MSW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Vice Chancellor for DEI</a:t>
            </a:r>
          </a:p>
        </p:txBody>
      </p:sp>
    </p:spTree>
    <p:extLst>
      <p:ext uri="{BB962C8B-B14F-4D97-AF65-F5344CB8AC3E}">
        <p14:creationId xmlns:p14="http://schemas.microsoft.com/office/powerpoint/2010/main" val="18241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95574"/>
            <a:ext cx="7735148" cy="283046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What New Faculty Need to Know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969" y="923701"/>
            <a:ext cx="8301037" cy="41242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Diversity, Equity, and Inclusion is one of the top priorities for our campus.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believe that DEI should be embedded in all that we say and all that we do.</a:t>
            </a:r>
          </a:p>
          <a:p>
            <a:endParaRPr lang="en-US" dirty="0"/>
          </a:p>
          <a:p>
            <a:r>
              <a:rPr lang="en-US" dirty="0"/>
              <a:t>You can become a diversity champion by visiting our website and registering.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90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95573"/>
            <a:ext cx="7735148" cy="659987"/>
          </a:xfrm>
        </p:spPr>
        <p:txBody>
          <a:bodyPr>
            <a:noAutofit/>
          </a:bodyPr>
          <a:lstStyle/>
          <a:p>
            <a:r>
              <a:rPr lang="en-US" sz="3200" dirty="0"/>
              <a:t>What New Faculty Need to Know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1328737"/>
            <a:ext cx="7735148" cy="32658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Our office is here to help and support your efforts. We hold office hours everyday that classes are in session. </a:t>
            </a:r>
            <a:endParaRPr lang="en-US" dirty="0"/>
          </a:p>
          <a:p>
            <a:pPr marL="0" indent="0">
              <a:buNone/>
            </a:pPr>
            <a:r>
              <a:rPr lang="en-US" sz="2800" dirty="0"/>
              <a:t> Anyone with a UARK email address can request an office hour appointment to talk about anything related to DEI by emailing </a:t>
            </a:r>
            <a:r>
              <a:rPr lang="en-US" sz="2800" dirty="0">
                <a:hlinkClick r:id="rId2"/>
              </a:rPr>
              <a:t>diversity@uark.edu</a:t>
            </a:r>
            <a:r>
              <a:rPr lang="en-US" sz="2800" dirty="0"/>
              <a:t> to request a time. </a:t>
            </a:r>
            <a:endParaRPr lang="en-US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97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357220"/>
            <a:ext cx="7735148" cy="659987"/>
          </a:xfrm>
        </p:spPr>
        <p:txBody>
          <a:bodyPr>
            <a:noAutofit/>
          </a:bodyPr>
          <a:lstStyle/>
          <a:p>
            <a:r>
              <a:rPr lang="en-US" sz="3200" dirty="0"/>
              <a:t>Handout of Resources</a:t>
            </a:r>
            <a:br>
              <a:rPr lang="en-US" sz="3200" dirty="0"/>
            </a:br>
            <a:r>
              <a:rPr lang="en-US" sz="3200" dirty="0"/>
              <a:t>Diversity, Equity, and Inclusion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706" y="1250156"/>
            <a:ext cx="8065294" cy="3893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Home | Division of Diversity, Equity and Inclusion | University of Arkansas (uark.edu)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IDEALS Institute | Harness the power of diversity. (uark.edu)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hlinkClick r:id="rId4"/>
              </a:rPr>
              <a:t>"OUCH! That Stereotype Hurts" | Division of Diversity, Equity and Inclusion | University of Arkansas (uark.edu)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6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C882F-D348-84D3-6B3D-A61342E3C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Diversity </a:t>
            </a:r>
          </a:p>
        </p:txBody>
      </p:sp>
      <p:pic>
        <p:nvPicPr>
          <p:cNvPr id="4" name="Online Media 3" title="Diversity Perspectives Interviews PJ Martinez">
            <a:hlinkClick r:id="" action="ppaction://media"/>
            <a:extLst>
              <a:ext uri="{FF2B5EF4-FFF2-40B4-BE49-F238E27FC236}">
                <a16:creationId xmlns:a16="http://schemas.microsoft.com/office/drawing/2014/main" id="{D64FE619-808B-DC20-115A-C45C08FAA83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0538" y="923925"/>
            <a:ext cx="6496050" cy="3670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CBD3F7-975B-1BD8-92FF-8833F48A1724}"/>
              </a:ext>
            </a:extLst>
          </p:cNvPr>
          <p:cNvSpPr txBox="1"/>
          <p:nvPr/>
        </p:nvSpPr>
        <p:spPr>
          <a:xfrm>
            <a:off x="161925" y="4594225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Watch first 2:36</a:t>
            </a:r>
          </a:p>
        </p:txBody>
      </p:sp>
    </p:spTree>
    <p:extLst>
      <p:ext uri="{BB962C8B-B14F-4D97-AF65-F5344CB8AC3E}">
        <p14:creationId xmlns:p14="http://schemas.microsoft.com/office/powerpoint/2010/main" val="34279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E9E3-83A7-CB05-8248-CEFC0AFE5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Getting to Know the U of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FF90-4341-71B8-FB02-70A46C81A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original mascot?</a:t>
            </a:r>
          </a:p>
          <a:p>
            <a:r>
              <a:rPr lang="en-US" dirty="0"/>
              <a:t>What is the </a:t>
            </a:r>
            <a:r>
              <a:rPr lang="en-US" dirty="0" err="1"/>
              <a:t>Razorbug</a:t>
            </a:r>
            <a:r>
              <a:rPr lang="en-US" dirty="0"/>
              <a:t>?</a:t>
            </a:r>
          </a:p>
          <a:p>
            <a:r>
              <a:rPr lang="en-US" dirty="0"/>
              <a:t>What is the spoofer’s stone known for?</a:t>
            </a:r>
          </a:p>
          <a:p>
            <a:r>
              <a:rPr lang="en-US" dirty="0"/>
              <a:t>What is the oldest class on the Senior walk?</a:t>
            </a:r>
          </a:p>
          <a:p>
            <a:r>
              <a:rPr lang="en-US" dirty="0"/>
              <a:t>How many faculty at the U of A?</a:t>
            </a:r>
          </a:p>
        </p:txBody>
      </p:sp>
    </p:spTree>
    <p:extLst>
      <p:ext uri="{BB962C8B-B14F-4D97-AF65-F5344CB8AC3E}">
        <p14:creationId xmlns:p14="http://schemas.microsoft.com/office/powerpoint/2010/main" val="2886305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51190-E4B7-6700-7CB2-21318483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University of Arkansas Fun Facts</a:t>
            </a:r>
          </a:p>
        </p:txBody>
      </p:sp>
      <p:pic>
        <p:nvPicPr>
          <p:cNvPr id="4" name="Online Media 3" title="Short Takes:  How the Razorback Ran">
            <a:hlinkClick r:id="" action="ppaction://media"/>
            <a:extLst>
              <a:ext uri="{FF2B5EF4-FFF2-40B4-BE49-F238E27FC236}">
                <a16:creationId xmlns:a16="http://schemas.microsoft.com/office/drawing/2014/main" id="{ED0BB0F5-6D8B-7469-67EF-27AD161B448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42821" y="1284410"/>
            <a:ext cx="5842384" cy="342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B6A1-B8DA-BD2B-E023-9730746E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Spoofer’s Stone?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D2119D-D68E-E779-EBDA-F2F76E79DD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22" y="923925"/>
            <a:ext cx="5508893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59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B6A1-B8DA-BD2B-E023-9730746E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Spoofer’s Stone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40609-F169-EA28-69B8-45DA727C1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0" i="0" dirty="0">
                <a:solidFill>
                  <a:srgbClr val="262626"/>
                </a:solidFill>
                <a:effectLst/>
              </a:rPr>
              <a:t>When </a:t>
            </a:r>
            <a:r>
              <a:rPr lang="en-US" dirty="0">
                <a:solidFill>
                  <a:srgbClr val="262626"/>
                </a:solidFill>
              </a:rPr>
              <a:t>Old Main was Constructed, a broken stone was left on the lawn. </a:t>
            </a:r>
          </a:p>
          <a:p>
            <a:pPr algn="l"/>
            <a:r>
              <a:rPr lang="en-US" b="0" i="0" dirty="0">
                <a:solidFill>
                  <a:srgbClr val="262626"/>
                </a:solidFill>
                <a:effectLst/>
              </a:rPr>
              <a:t>In early days, when </a:t>
            </a:r>
            <a:r>
              <a:rPr lang="en-US" dirty="0">
                <a:solidFill>
                  <a:srgbClr val="262626"/>
                </a:solidFill>
              </a:rPr>
              <a:t>females and males were not allowed to fraternize. </a:t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Students would pass notes putting them in the crack. </a:t>
            </a:r>
          </a:p>
          <a:p>
            <a:pPr algn="l"/>
            <a:r>
              <a:rPr lang="en-US" b="0" i="0" dirty="0">
                <a:solidFill>
                  <a:srgbClr val="262626"/>
                </a:solidFill>
                <a:effectLst/>
              </a:rPr>
              <a:t>Popular place for proposals.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24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7CBD-A48B-B850-721B-4BDD77FDB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Senior Walk</a:t>
            </a:r>
          </a:p>
        </p:txBody>
      </p:sp>
      <p:pic>
        <p:nvPicPr>
          <p:cNvPr id="2050" name="Picture 2" descr="University of Arkansas Senior Walk | Fayetteville, AR | Arkansas.com">
            <a:extLst>
              <a:ext uri="{FF2B5EF4-FFF2-40B4-BE49-F238E27FC236}">
                <a16:creationId xmlns:a16="http://schemas.microsoft.com/office/drawing/2014/main" id="{A5552C60-B933-28DF-E4D2-88A8E69422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97" y="1276141"/>
            <a:ext cx="4906944" cy="294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480915-6A30-6BF1-5396-DC34668F266C}"/>
              </a:ext>
            </a:extLst>
          </p:cNvPr>
          <p:cNvSpPr txBox="1"/>
          <p:nvPr/>
        </p:nvSpPr>
        <p:spPr>
          <a:xfrm>
            <a:off x="1140070" y="1020691"/>
            <a:ext cx="270300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More than 200,000 University of Arkansas graduates</a:t>
            </a:r>
          </a:p>
          <a:p>
            <a:pPr algn="ctr"/>
            <a:endParaRPr lang="en-US" sz="2800" dirty="0">
              <a:solidFill>
                <a:srgbClr val="5A5A5A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2800" dirty="0">
                <a:solidFill>
                  <a:srgbClr val="5A5A5A"/>
                </a:solidFill>
                <a:latin typeface="Lato" panose="020F0502020204030203" pitchFamily="34" charset="0"/>
              </a:rPr>
              <a:t>Oldest class </a:t>
            </a:r>
            <a:r>
              <a:rPr lang="en-US" sz="2800" b="0" i="0" dirty="0">
                <a:solidFill>
                  <a:srgbClr val="5A5A5A"/>
                </a:solidFill>
                <a:effectLst/>
                <a:latin typeface="Lato" panose="020F0502020204030203" pitchFamily="34" charset="0"/>
              </a:rPr>
              <a:t>1876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492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E2BE-6B8F-9E0E-6544-0EAF9209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77EF-E3D7-5AAF-1EDA-15C19720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1709159"/>
            <a:ext cx="7735148" cy="2885464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Office of Faculty Affairs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Anna Zajicek, Ph.D. &amp; Stephanie G. Adams Ed.D.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Vice Provost of Faculty Affairs &amp; Director of Faculty Development </a:t>
            </a:r>
          </a:p>
        </p:txBody>
      </p:sp>
    </p:spTree>
    <p:extLst>
      <p:ext uri="{BB962C8B-B14F-4D97-AF65-F5344CB8AC3E}">
        <p14:creationId xmlns:p14="http://schemas.microsoft.com/office/powerpoint/2010/main" val="2580241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2290-6903-9EDF-C6DC-F1DA38A65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832" y="2241756"/>
            <a:ext cx="5098360" cy="659987"/>
          </a:xfrm>
        </p:spPr>
        <p:txBody>
          <a:bodyPr>
            <a:normAutofit fontScale="90000"/>
          </a:bodyPr>
          <a:lstStyle/>
          <a:p>
            <a:r>
              <a:rPr lang="en-US" dirty="0"/>
              <a:t>Stretch and ask one person their favorite place to eat in Northwest Arkansas</a:t>
            </a:r>
            <a:br>
              <a:rPr lang="en-US" dirty="0"/>
            </a:br>
            <a:r>
              <a:rPr lang="en-US" dirty="0"/>
              <a:t>or their favorite food. </a:t>
            </a:r>
          </a:p>
        </p:txBody>
      </p:sp>
    </p:spTree>
    <p:extLst>
      <p:ext uri="{BB962C8B-B14F-4D97-AF65-F5344CB8AC3E}">
        <p14:creationId xmlns:p14="http://schemas.microsoft.com/office/powerpoint/2010/main" val="2913857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E2BE-6B8F-9E0E-6544-0EAF9209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77EF-E3D7-5AAF-1EDA-15C19720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1709159"/>
            <a:ext cx="7735148" cy="2885464"/>
          </a:xfr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Center for Educational Access (CEA)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Laura A. James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Director</a:t>
            </a:r>
            <a:endParaRPr lang="en-US" dirty="0"/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80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95573"/>
            <a:ext cx="7735148" cy="659987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What New Faculty Need to Know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44765"/>
            <a:ext cx="8129116" cy="3670922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sz="2800" dirty="0">
                <a:cs typeface="Calibri"/>
              </a:rPr>
              <a:t>CEA facilitates campus access for students with disabilities (CY 2021 = 3,592)</a:t>
            </a:r>
          </a:p>
          <a:p>
            <a:pPr>
              <a:buClr>
                <a:schemeClr val="tx1"/>
              </a:buClr>
              <a:buSzPct val="100000"/>
            </a:pPr>
            <a:r>
              <a:rPr lang="en-US" sz="2800" dirty="0">
                <a:solidFill>
                  <a:srgbClr val="9D2235"/>
                </a:solidFill>
              </a:rPr>
              <a:t>FACULTY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D2235"/>
                </a:solidFill>
              </a:rPr>
              <a:t>ROLE</a:t>
            </a:r>
            <a:endParaRPr lang="en-US" sz="2800" dirty="0">
              <a:cs typeface="Calibri"/>
            </a:endParaRPr>
          </a:p>
          <a:p>
            <a:pPr lvl="1"/>
            <a:r>
              <a:rPr lang="en-US" dirty="0"/>
              <a:t>Make reasonable accommodations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Provide access to classroom &amp; materials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Maintain confidentiality</a:t>
            </a:r>
            <a:endParaRPr lang="en-US" dirty="0">
              <a:cs typeface="Calibri"/>
            </a:endParaRPr>
          </a:p>
        </p:txBody>
      </p:sp>
      <p:pic>
        <p:nvPicPr>
          <p:cNvPr id="5" name="Picture 2" descr="Image, Accessibility Services | John Jay College of Criminal Justice">
            <a:extLst>
              <a:ext uri="{FF2B5EF4-FFF2-40B4-BE49-F238E27FC236}">
                <a16:creationId xmlns:a16="http://schemas.microsoft.com/office/drawing/2014/main" id="{6528E339-0DAD-E8A5-A98E-6855A2DFA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51" y="3597310"/>
            <a:ext cx="1299892" cy="1299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860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Universal Design in Education: Principles and Applications | DO-IT">
            <a:extLst>
              <a:ext uri="{FF2B5EF4-FFF2-40B4-BE49-F238E27FC236}">
                <a16:creationId xmlns:a16="http://schemas.microsoft.com/office/drawing/2014/main" id="{123B2FCC-6CFD-84E1-9169-C03AF74C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01" y="3486778"/>
            <a:ext cx="1754292" cy="160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95573"/>
            <a:ext cx="7735148" cy="659987"/>
          </a:xfrm>
        </p:spPr>
        <p:txBody>
          <a:bodyPr>
            <a:noAutofit/>
          </a:bodyPr>
          <a:lstStyle/>
          <a:p>
            <a:r>
              <a:rPr lang="en-US" sz="3200"/>
              <a:t>What New Faculty Need to Know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884" y="923701"/>
            <a:ext cx="7820618" cy="36709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Include a </a:t>
            </a:r>
            <a:r>
              <a:rPr lang="en-US" sz="2800" b="0" i="0" u="sng" strike="noStrike" dirty="0">
                <a:solidFill>
                  <a:srgbClr val="0563C1"/>
                </a:solidFill>
                <a:effectLst/>
                <a:hlinkClick r:id="rId3"/>
              </a:rPr>
              <a:t>syllabus accessibility statement 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800" dirty="0"/>
              <a:t>Respond to and review accommodation letters</a:t>
            </a:r>
            <a:endParaRPr lang="en-US" sz="2800" dirty="0">
              <a:ea typeface="+mn-lt"/>
              <a:cs typeface="+mn-lt"/>
            </a:endParaRPr>
          </a:p>
          <a:p>
            <a:pPr lvl="1"/>
            <a:r>
              <a:rPr lang="en-US" dirty="0">
                <a:ea typeface="+mn-lt"/>
                <a:cs typeface="+mn-lt"/>
              </a:rPr>
              <a:t>Create email template &amp; basic plan</a:t>
            </a:r>
            <a:r>
              <a:rPr lang="en-US" dirty="0"/>
              <a:t> of action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Document discussion in writing</a:t>
            </a:r>
          </a:p>
          <a:p>
            <a:r>
              <a:rPr lang="en-US" sz="2800" dirty="0"/>
              <a:t>Manage accommodations to </a:t>
            </a:r>
            <a:r>
              <a:rPr lang="en-US" sz="2800" dirty="0">
                <a:hlinkClick r:id="rId4"/>
              </a:rPr>
              <a:t>CEA Faculty Login</a:t>
            </a:r>
            <a:endParaRPr lang="en-US" sz="2800" dirty="0"/>
          </a:p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Incorporate </a:t>
            </a:r>
            <a:r>
              <a:rPr lang="en-US" sz="2800" b="0" i="0" u="sng" strike="noStrike" dirty="0">
                <a:solidFill>
                  <a:srgbClr val="0563C1"/>
                </a:solidFill>
                <a:effectLst/>
                <a:hlinkClick r:id="rId5"/>
              </a:rPr>
              <a:t>Universal Design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 principles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8624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256737"/>
            <a:ext cx="7735148" cy="659987"/>
          </a:xfrm>
        </p:spPr>
        <p:txBody>
          <a:bodyPr>
            <a:noAutofit/>
          </a:bodyPr>
          <a:lstStyle/>
          <a:p>
            <a:r>
              <a:rPr lang="en-US" sz="3200"/>
              <a:t>Handout of Resources</a:t>
            </a:r>
            <a:br>
              <a:rPr lang="en-US" sz="3200"/>
            </a:br>
            <a:endParaRPr lang="en-US" sz="32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6883-4645-0D0E-9EFC-B6709C7F3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883" y="1014255"/>
            <a:ext cx="8028041" cy="19992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800" dirty="0">
                <a:ea typeface="+mn-lt"/>
                <a:cs typeface="+mn-lt"/>
              </a:rPr>
              <a:t>CEA Website: </a:t>
            </a:r>
            <a:r>
              <a:rPr lang="en-US" sz="1800" dirty="0">
                <a:ea typeface="+mn-lt"/>
                <a:cs typeface="+mn-lt"/>
                <a:hlinkClick r:id="rId2"/>
              </a:rPr>
              <a:t>http://cea.uark.edu</a:t>
            </a:r>
            <a:endParaRPr lang="en-US" sz="1800" dirty="0">
              <a:ea typeface="+mn-lt"/>
              <a:cs typeface="+mn-lt"/>
            </a:endParaRPr>
          </a:p>
          <a:p>
            <a:pPr lvl="1">
              <a:spcBef>
                <a:spcPts val="600"/>
              </a:spcBef>
            </a:pPr>
            <a:r>
              <a:rPr lang="en-US" sz="1800" dirty="0"/>
              <a:t>Faculty information/resources on accommodations, operations and procedures</a:t>
            </a:r>
            <a:endParaRPr lang="en-US" sz="1800">
              <a:cs typeface="Calibri"/>
            </a:endParaRPr>
          </a:p>
          <a:p>
            <a:pPr lvl="1">
              <a:spcBef>
                <a:spcPts val="600"/>
              </a:spcBef>
            </a:pPr>
            <a:r>
              <a:rPr lang="en-US" sz="1800" dirty="0">
                <a:ea typeface="+mn-lt"/>
                <a:cs typeface="+mn-lt"/>
                <a:hlinkClick r:id="rId3"/>
              </a:rPr>
              <a:t>Intermittent Adjustment to Attendance and Coursework Plan</a:t>
            </a:r>
            <a:endParaRPr lang="en-US" sz="1800" dirty="0">
              <a:ea typeface="+mn-lt"/>
              <a:cs typeface="+mn-lt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000" b="1" dirty="0">
                <a:solidFill>
                  <a:srgbClr val="9D2235"/>
                </a:solidFill>
                <a:ea typeface="+mn-lt"/>
                <a:cs typeface="+mn-lt"/>
              </a:rPr>
              <a:t>The </a:t>
            </a:r>
            <a:r>
              <a:rPr lang="en-US" sz="2000" b="1" dirty="0">
                <a:solidFill>
                  <a:srgbClr val="9D2235"/>
                </a:solidFill>
                <a:ea typeface="+mn-lt"/>
                <a:cs typeface="+mn-lt"/>
                <a:hlinkClick r:id="rId4"/>
              </a:rPr>
              <a:t>CEA</a:t>
            </a:r>
            <a:r>
              <a:rPr lang="en-US" sz="2000" b="1" dirty="0">
                <a:solidFill>
                  <a:srgbClr val="9D2235"/>
                </a:solidFill>
                <a:ea typeface="+mn-lt"/>
                <a:cs typeface="+mn-lt"/>
              </a:rPr>
              <a:t> is a resource for faculty; consult regarding any access concerns.</a:t>
            </a:r>
            <a:endParaRPr lang="en-US" sz="2000"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3C00D-B25F-2071-FEF5-4D2D3C3F5857}"/>
              </a:ext>
            </a:extLst>
          </p:cNvPr>
          <p:cNvSpPr txBox="1"/>
          <p:nvPr/>
        </p:nvSpPr>
        <p:spPr>
          <a:xfrm>
            <a:off x="1059060" y="3016448"/>
            <a:ext cx="7924204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9D2235"/>
                </a:solidFill>
                <a:cs typeface="Calibri"/>
              </a:rPr>
              <a:t>IMPORTANT UPDATE: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cs typeface="Calibri"/>
              </a:rPr>
              <a:t>In July 2022, </a:t>
            </a:r>
            <a:r>
              <a:rPr lang="en-US" dirty="0">
                <a:solidFill>
                  <a:schemeClr val="dk1"/>
                </a:solidFill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Testing Services </a:t>
            </a:r>
            <a:r>
              <a:rPr lang="en-US" dirty="0">
                <a:solidFill>
                  <a:schemeClr val="dk1"/>
                </a:solidFill>
                <a:cs typeface="Calibri"/>
              </a:rPr>
              <a:t>assumed the management of the Union Station Test Center, located in SDPG 305.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dk1"/>
                </a:solidFill>
                <a:cs typeface="Calibri"/>
              </a:rPr>
              <a:t>Primary location for accommodated test proctoring is at 97 N. Razorback Road.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For questions/concerns or assistance requesting services, contact Testing Services at </a:t>
            </a:r>
            <a:r>
              <a:rPr lang="en-US" u="sng" dirty="0">
                <a:solidFill>
                  <a:srgbClr val="0000FF"/>
                </a:solidFill>
                <a:cs typeface="Calibri"/>
                <a:hlinkClick r:id="rId6"/>
              </a:rPr>
              <a:t>testing@uark.edu</a:t>
            </a:r>
            <a:r>
              <a:rPr lang="en-US" dirty="0">
                <a:cs typeface="Calibri"/>
              </a:rPr>
              <a:t> or (479) 575-3948.</a:t>
            </a:r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1576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B7FB-AED8-3958-E8F4-E4EB24F14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Diversity Perspectives</a:t>
            </a:r>
          </a:p>
        </p:txBody>
      </p:sp>
      <p:pic>
        <p:nvPicPr>
          <p:cNvPr id="4" name="Online Media 3" title="Diversity Perspectives   Rita Reese Whiting 2">
            <a:hlinkClick r:id="" action="ppaction://media"/>
            <a:extLst>
              <a:ext uri="{FF2B5EF4-FFF2-40B4-BE49-F238E27FC236}">
                <a16:creationId xmlns:a16="http://schemas.microsoft.com/office/drawing/2014/main" id="{46C71E0A-BA2D-7F85-5CB0-0B39BE7B69E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0538" y="923925"/>
            <a:ext cx="649605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8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E2BE-6B8F-9E0E-6544-0EAF9209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77EF-E3D7-5AAF-1EDA-15C19720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1709159"/>
            <a:ext cx="7735148" cy="2885464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U of A Cares/Dean of Students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Andrea Allan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Director, U of A Cares</a:t>
            </a:r>
          </a:p>
        </p:txBody>
      </p:sp>
    </p:spTree>
    <p:extLst>
      <p:ext uri="{BB962C8B-B14F-4D97-AF65-F5344CB8AC3E}">
        <p14:creationId xmlns:p14="http://schemas.microsoft.com/office/powerpoint/2010/main" val="986106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95573"/>
            <a:ext cx="7735148" cy="659987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What New Faculty Need to Know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of A Cares can assist students experiencing crises (personal, academic, financial)</a:t>
            </a:r>
          </a:p>
          <a:p>
            <a:r>
              <a:rPr lang="en-US" dirty="0"/>
              <a:t>Referring to U of A Cares ensures students receive personalized outreach</a:t>
            </a:r>
          </a:p>
          <a:p>
            <a:r>
              <a:rPr lang="en-US" dirty="0"/>
              <a:t>U of A Cares does not provide class excuses </a:t>
            </a:r>
          </a:p>
        </p:txBody>
      </p:sp>
    </p:spTree>
    <p:extLst>
      <p:ext uri="{BB962C8B-B14F-4D97-AF65-F5344CB8AC3E}">
        <p14:creationId xmlns:p14="http://schemas.microsoft.com/office/powerpoint/2010/main" val="1777259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95573"/>
            <a:ext cx="7735148" cy="659987"/>
          </a:xfrm>
        </p:spPr>
        <p:txBody>
          <a:bodyPr>
            <a:noAutofit/>
          </a:bodyPr>
          <a:lstStyle/>
          <a:p>
            <a:r>
              <a:rPr lang="en-US" sz="3200" dirty="0"/>
              <a:t>What New Faculty Need to Know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of A Cares will encourage students to work directly with professors on extensions/incomplete requests</a:t>
            </a:r>
          </a:p>
          <a:p>
            <a:r>
              <a:rPr lang="en-US" b="0" i="0" dirty="0">
                <a:effectLst/>
              </a:rPr>
              <a:t>Outreach from U of A Cares is not prescriptive or meant to provide directives to faculty.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28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256737"/>
            <a:ext cx="7735148" cy="659987"/>
          </a:xfrm>
        </p:spPr>
        <p:txBody>
          <a:bodyPr>
            <a:noAutofit/>
          </a:bodyPr>
          <a:lstStyle/>
          <a:p>
            <a:r>
              <a:rPr lang="en-US" sz="3200" dirty="0"/>
              <a:t>Handout of Resources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7A413A-1EF9-AFA2-45E8-4517F3A684D7}"/>
              </a:ext>
            </a:extLst>
          </p:cNvPr>
          <p:cNvSpPr txBox="1"/>
          <p:nvPr/>
        </p:nvSpPr>
        <p:spPr>
          <a:xfrm>
            <a:off x="3258475" y="1390961"/>
            <a:ext cx="4834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https://uofacares.uark.edu/</a:t>
            </a:r>
            <a:endParaRPr lang="en-US" sz="3200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B5EF366-A73B-E989-EFB5-B8EA0C5C4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12" y="1035926"/>
            <a:ext cx="1711558" cy="1820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AE9751-0D77-7C3C-61DF-06DF56D5D342}"/>
              </a:ext>
            </a:extLst>
          </p:cNvPr>
          <p:cNvSpPr txBox="1"/>
          <p:nvPr/>
        </p:nvSpPr>
        <p:spPr>
          <a:xfrm>
            <a:off x="2453369" y="1953340"/>
            <a:ext cx="64218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Please visit the U of A Cares website for additional information, resources, or to submit a U of A Cares report.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 can also reach U of A Cares anytime by emailing </a:t>
            </a:r>
            <a:r>
              <a:rPr lang="en-US" sz="2800" dirty="0">
                <a:hlinkClick r:id="rId4"/>
              </a:rPr>
              <a:t>uacares@uark.edu</a:t>
            </a:r>
            <a:r>
              <a:rPr lang="en-US" sz="2800" dirty="0"/>
              <a:t> or 479-575-5004.</a:t>
            </a:r>
          </a:p>
        </p:txBody>
      </p:sp>
    </p:spTree>
    <p:extLst>
      <p:ext uri="{BB962C8B-B14F-4D97-AF65-F5344CB8AC3E}">
        <p14:creationId xmlns:p14="http://schemas.microsoft.com/office/powerpoint/2010/main" val="213880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95573"/>
            <a:ext cx="7735148" cy="659987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What New Faculty Need to Know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/>
          </a:p>
          <a:p>
            <a:r>
              <a:rPr lang="en-US" sz="2800" dirty="0"/>
              <a:t>Faculty Collaborative </a:t>
            </a:r>
          </a:p>
          <a:p>
            <a:r>
              <a:rPr lang="en-US" sz="2800" dirty="0"/>
              <a:t>Advance ENGAGE Bridge Program </a:t>
            </a:r>
          </a:p>
          <a:p>
            <a:r>
              <a:rPr lang="en-US" sz="2800" dirty="0"/>
              <a:t>Peer Mentoring Circles</a:t>
            </a:r>
          </a:p>
          <a:p>
            <a:r>
              <a:rPr lang="en-US" sz="2800" dirty="0"/>
              <a:t>Travel Award Program </a:t>
            </a:r>
          </a:p>
          <a:p>
            <a:r>
              <a:rPr lang="en-US" sz="2800" dirty="0"/>
              <a:t>National Center for Faculty Development &amp; Diversity Website </a:t>
            </a:r>
          </a:p>
          <a:p>
            <a:r>
              <a:rPr lang="en-US" sz="2800" dirty="0"/>
              <a:t>Resources page on Faculty Affairs website</a:t>
            </a:r>
          </a:p>
          <a:p>
            <a:endParaRPr lang="en-US" sz="2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20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E2BE-6B8F-9E0E-6544-0EAF9209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77EF-E3D7-5AAF-1EDA-15C19720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1709159"/>
            <a:ext cx="7735148" cy="2885464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Office of Academic Initiatives and Integrity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Chris Bryson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Executive Director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53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95573"/>
            <a:ext cx="7735148" cy="659987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What New Faculty Need to Know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1069174"/>
            <a:ext cx="7735148" cy="3670922"/>
          </a:xfrm>
        </p:spPr>
        <p:txBody>
          <a:bodyPr>
            <a:normAutofit/>
          </a:bodyPr>
          <a:lstStyle/>
          <a:p>
            <a:r>
              <a:rPr lang="en-US" sz="2800" dirty="0"/>
              <a:t>Academic Integrity is valued at the U of A</a:t>
            </a:r>
          </a:p>
          <a:p>
            <a:r>
              <a:rPr lang="en-US" sz="2800" dirty="0"/>
              <a:t>Current policy enacted in 2012 by faculty senate</a:t>
            </a:r>
          </a:p>
          <a:p>
            <a:pPr lvl="1"/>
            <a:r>
              <a:rPr lang="en-US" sz="2400" dirty="0"/>
              <a:t>Mandates that all faculty report to central office</a:t>
            </a:r>
          </a:p>
          <a:p>
            <a:pPr lvl="1"/>
            <a:r>
              <a:rPr lang="en-US" sz="2400" dirty="0"/>
              <a:t>Academic Integrity Monitors in each college investigate</a:t>
            </a:r>
          </a:p>
          <a:p>
            <a:pPr lvl="1"/>
            <a:r>
              <a:rPr lang="en-US" sz="2400" dirty="0"/>
              <a:t>Instructor input/options throughout process</a:t>
            </a:r>
          </a:p>
          <a:p>
            <a:pPr lvl="1"/>
            <a:r>
              <a:rPr lang="en-US" sz="2400" dirty="0"/>
              <a:t>Sanction Rubric ensures consistency &amp; addresses patterns of behavior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8563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95573"/>
            <a:ext cx="7735148" cy="659987"/>
          </a:xfrm>
        </p:spPr>
        <p:txBody>
          <a:bodyPr>
            <a:noAutofit/>
          </a:bodyPr>
          <a:lstStyle/>
          <a:p>
            <a:r>
              <a:rPr lang="en-US" sz="3200" dirty="0"/>
              <a:t>What New Faculty Need to Know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288" y="951411"/>
            <a:ext cx="7735148" cy="3670922"/>
          </a:xfrm>
        </p:spPr>
        <p:txBody>
          <a:bodyPr>
            <a:normAutofit/>
          </a:bodyPr>
          <a:lstStyle/>
          <a:p>
            <a:r>
              <a:rPr lang="en-US" sz="2800" dirty="0"/>
              <a:t>Reporting Advice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Call to consult in advance &amp; lean on the policy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Reporting form can be found at </a:t>
            </a:r>
            <a:r>
              <a:rPr lang="en-US" sz="2400" dirty="0">
                <a:solidFill>
                  <a:schemeClr val="tx2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honesty.uark.edu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Case resolution timeline &amp; a 6% recidivism rate</a:t>
            </a:r>
          </a:p>
          <a:p>
            <a:pPr marL="346075" lvl="1">
              <a:buFont typeface="Arial" panose="020B0604020202020204" pitchFamily="34" charset="0"/>
              <a:buChar char="•"/>
            </a:pPr>
            <a:r>
              <a:rPr lang="en-US" dirty="0"/>
              <a:t>A Challenging Environment for Instructors</a:t>
            </a:r>
          </a:p>
          <a:p>
            <a:pPr marL="741363" lvl="2" indent="-280988">
              <a:buFont typeface="Courier New" panose="02070309020205020404" pitchFamily="49" charset="0"/>
              <a:buChar char="o"/>
            </a:pPr>
            <a:r>
              <a:rPr lang="en-US" dirty="0"/>
              <a:t>Partnering with the TFSC and TIPs</a:t>
            </a:r>
          </a:p>
          <a:p>
            <a:pPr marL="746125"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4976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356017"/>
            <a:ext cx="7735148" cy="659987"/>
          </a:xfrm>
        </p:spPr>
        <p:txBody>
          <a:bodyPr>
            <a:noAutofit/>
          </a:bodyPr>
          <a:lstStyle/>
          <a:p>
            <a:r>
              <a:rPr lang="en-US" sz="3200" dirty="0"/>
              <a:t>Handout of Resources</a:t>
            </a:r>
            <a:br>
              <a:rPr lang="en-US" sz="3200" dirty="0"/>
            </a:br>
            <a:r>
              <a:rPr lang="en-US" sz="3200" dirty="0"/>
              <a:t>Academic Initiatives and Integrity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6EC24-3A58-BDCE-02F6-E2A438BEC04E}"/>
              </a:ext>
            </a:extLst>
          </p:cNvPr>
          <p:cNvSpPr txBox="1"/>
          <p:nvPr/>
        </p:nvSpPr>
        <p:spPr>
          <a:xfrm>
            <a:off x="4639158" y="3257160"/>
            <a:ext cx="4163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Office of Academic Initiatives and Integrity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Floor of the CORD</a:t>
            </a:r>
          </a:p>
          <a:p>
            <a:r>
              <a:rPr lang="en-US" dirty="0"/>
              <a:t>Phone: 575-5229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honesty@uark.edu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89FE3-DD1B-53F5-5940-CBA5C0CE96E4}"/>
              </a:ext>
            </a:extLst>
          </p:cNvPr>
          <p:cNvSpPr txBox="1"/>
          <p:nvPr/>
        </p:nvSpPr>
        <p:spPr>
          <a:xfrm>
            <a:off x="1260765" y="3257160"/>
            <a:ext cx="27085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Chris Bryson</a:t>
            </a:r>
          </a:p>
          <a:p>
            <a:r>
              <a:rPr lang="en-US" dirty="0"/>
              <a:t>Executive Director</a:t>
            </a:r>
          </a:p>
          <a:p>
            <a:r>
              <a:rPr lang="en-US" dirty="0"/>
              <a:t>CORD 341</a:t>
            </a:r>
          </a:p>
          <a:p>
            <a:r>
              <a:rPr lang="en-US" dirty="0"/>
              <a:t>Phone: 575-2989</a:t>
            </a:r>
          </a:p>
          <a:p>
            <a:r>
              <a:rPr lang="en-US" dirty="0"/>
              <a:t>Email: </a:t>
            </a:r>
            <a:r>
              <a:rPr lang="en-US" dirty="0">
                <a:hlinkClick r:id="rId3"/>
              </a:rPr>
              <a:t>bryson@uark.edu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D22AE2-067E-9BF6-083F-8ABCAB50C9CC}"/>
              </a:ext>
            </a:extLst>
          </p:cNvPr>
          <p:cNvSpPr txBox="1"/>
          <p:nvPr/>
        </p:nvSpPr>
        <p:spPr>
          <a:xfrm>
            <a:off x="1305016" y="916724"/>
            <a:ext cx="7405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Visit our website (</a:t>
            </a:r>
            <a:r>
              <a:rPr lang="en-US" sz="2400" dirty="0">
                <a:solidFill>
                  <a:schemeClr val="tx2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honesty.uark.edu</a:t>
            </a:r>
            <a:r>
              <a:rPr lang="en-US" sz="2400" dirty="0"/>
              <a:t>) to learn more about the policy, access resources (such as syllabi statements), and insight from faculty that have served as AIMs and Board members. We are here to help you – please don’t hesitate to reach out with questions.</a:t>
            </a:r>
          </a:p>
        </p:txBody>
      </p:sp>
    </p:spTree>
    <p:extLst>
      <p:ext uri="{BB962C8B-B14F-4D97-AF65-F5344CB8AC3E}">
        <p14:creationId xmlns:p14="http://schemas.microsoft.com/office/powerpoint/2010/main" val="1245219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E2BE-6B8F-9E0E-6544-0EAF9209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77EF-E3D7-5AAF-1EDA-15C19720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1709159"/>
            <a:ext cx="7735148" cy="2885464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Student Success at The CORD</a:t>
            </a:r>
          </a:p>
          <a:p>
            <a:pPr marL="0" indent="0" algn="ctr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Trevor Francis</a:t>
            </a:r>
          </a:p>
          <a:p>
            <a:pPr marL="0" indent="0" algn="ctr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Associate Vice Provost/Director for Student Success </a:t>
            </a:r>
          </a:p>
        </p:txBody>
      </p:sp>
    </p:spTree>
    <p:extLst>
      <p:ext uri="{BB962C8B-B14F-4D97-AF65-F5344CB8AC3E}">
        <p14:creationId xmlns:p14="http://schemas.microsoft.com/office/powerpoint/2010/main" val="3250872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95573"/>
            <a:ext cx="7735148" cy="659987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What New Faculty Need to Know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449" y="923700"/>
            <a:ext cx="8237551" cy="4219799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Campus-wide and targeted academic support</a:t>
            </a:r>
          </a:p>
          <a:p>
            <a:r>
              <a:rPr lang="en-US" sz="2800" dirty="0"/>
              <a:t>We proactively reach out to students</a:t>
            </a:r>
          </a:p>
          <a:p>
            <a:r>
              <a:rPr lang="en-US" sz="2800" dirty="0"/>
              <a:t>Anxiety and depression common/treatable</a:t>
            </a:r>
          </a:p>
          <a:p>
            <a:r>
              <a:rPr lang="en-US" sz="2800" dirty="0"/>
              <a:t>Remind students of Bloom’s Taxonomy</a:t>
            </a:r>
          </a:p>
          <a:p>
            <a:r>
              <a:rPr lang="en-US" sz="2800" dirty="0"/>
              <a:t>We are here to support you and your students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6121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95573"/>
            <a:ext cx="7735148" cy="659987"/>
          </a:xfrm>
        </p:spPr>
        <p:txBody>
          <a:bodyPr>
            <a:noAutofit/>
          </a:bodyPr>
          <a:lstStyle/>
          <a:p>
            <a:r>
              <a:rPr lang="en-US" sz="3200" dirty="0"/>
              <a:t>What New Faculty Need to Know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205" y="923700"/>
            <a:ext cx="7929013" cy="4219799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Stress management and test taking strategies</a:t>
            </a:r>
          </a:p>
          <a:p>
            <a:r>
              <a:rPr lang="en-US" sz="2800" dirty="0"/>
              <a:t>One-time persistence scholarships</a:t>
            </a:r>
          </a:p>
          <a:p>
            <a:r>
              <a:rPr lang="en-US" sz="2800" dirty="0"/>
              <a:t>Academic recovery plans and programs</a:t>
            </a:r>
          </a:p>
          <a:p>
            <a:r>
              <a:rPr lang="en-US" sz="2800" dirty="0"/>
              <a:t>Major and career exploration</a:t>
            </a:r>
          </a:p>
          <a:p>
            <a:r>
              <a:rPr lang="en-US" sz="2800" dirty="0"/>
              <a:t>We are here to support you and your students 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26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95573"/>
            <a:ext cx="7735148" cy="659987"/>
          </a:xfrm>
        </p:spPr>
        <p:txBody>
          <a:bodyPr>
            <a:noAutofit/>
          </a:bodyPr>
          <a:lstStyle/>
          <a:p>
            <a:r>
              <a:rPr lang="en-US" sz="3200" dirty="0"/>
              <a:t>Handout of Resources</a:t>
            </a:r>
            <a:br>
              <a:rPr lang="en-US" sz="3200" dirty="0"/>
            </a:br>
            <a:r>
              <a:rPr lang="en-US" sz="3200" dirty="0"/>
              <a:t>Student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Student Success: </a:t>
            </a:r>
            <a:r>
              <a:rPr lang="en-US" sz="2800" dirty="0">
                <a:hlinkClick r:id="rId2" action="ppaction://hlinkfile"/>
              </a:rPr>
              <a:t>success.uark.edu</a:t>
            </a:r>
            <a:endParaRPr lang="en-US" sz="2800" dirty="0"/>
          </a:p>
          <a:p>
            <a:r>
              <a:rPr lang="en-US" sz="2800" dirty="0"/>
              <a:t>One Stop Student Guide: </a:t>
            </a:r>
            <a:r>
              <a:rPr lang="en-US" sz="2800" dirty="0">
                <a:hlinkClick r:id="rId3" action="ppaction://hlinkfile"/>
              </a:rPr>
              <a:t>onestop</a:t>
            </a:r>
            <a:r>
              <a:rPr lang="en-US" sz="2800" dirty="0"/>
              <a:t>.uark.edu </a:t>
            </a:r>
          </a:p>
          <a:p>
            <a:r>
              <a:rPr lang="en-US" sz="2800" dirty="0"/>
              <a:t>Academic Advising Services: </a:t>
            </a:r>
            <a:r>
              <a:rPr lang="en-US" sz="2800" dirty="0">
                <a:hlinkClick r:id="rId4" action="ppaction://hlinkfile"/>
              </a:rPr>
              <a:t>advising.uark.edu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91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E2BE-6B8F-9E0E-6544-0EAF9209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77EF-E3D7-5AAF-1EDA-15C19720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1709159"/>
            <a:ext cx="7835680" cy="2885464"/>
          </a:xfrm>
          <a:solidFill>
            <a:schemeClr val="tx2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300" dirty="0">
                <a:solidFill>
                  <a:schemeClr val="bg1"/>
                </a:solidFill>
              </a:rPr>
              <a:t>TIPS - Teaching Innovation &amp; Pedagogical Support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Kathryn Zawisza					Abi Moser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bg1"/>
                </a:solidFill>
              </a:rPr>
              <a:t>Director of Academic Technology				Blackboard Support Coordinator</a:t>
            </a:r>
            <a:br>
              <a:rPr lang="en-US" sz="1900" dirty="0">
                <a:solidFill>
                  <a:schemeClr val="bg1"/>
                </a:solidFill>
              </a:rPr>
            </a:br>
            <a:r>
              <a:rPr lang="en-US" sz="1900" dirty="0">
                <a:solidFill>
                  <a:schemeClr val="bg1"/>
                </a:solidFill>
              </a:rPr>
              <a:t>IT Services								Global Campus</a:t>
            </a:r>
          </a:p>
        </p:txBody>
      </p:sp>
    </p:spTree>
    <p:extLst>
      <p:ext uri="{BB962C8B-B14F-4D97-AF65-F5344CB8AC3E}">
        <p14:creationId xmlns:p14="http://schemas.microsoft.com/office/powerpoint/2010/main" val="2978802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05" y="4068"/>
            <a:ext cx="7735148" cy="659987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br>
              <a:rPr lang="en-US" sz="2800" dirty="0"/>
            </a:br>
            <a:r>
              <a:rPr lang="en-US" sz="2800" dirty="0"/>
              <a:t>What New Faculty Need to Know Now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F9472F-4748-36BA-429A-870B53E7E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1204" y="1200151"/>
            <a:ext cx="7652405" cy="354801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are here to help with technology!</a:t>
            </a:r>
          </a:p>
          <a:p>
            <a:pPr marL="0" indent="0">
              <a:buNone/>
            </a:pPr>
            <a:endParaRPr lang="en-US" sz="1700" dirty="0"/>
          </a:p>
          <a:p>
            <a:pPr lvl="1"/>
            <a:r>
              <a:rPr lang="en-US" dirty="0"/>
              <a:t>Getting Started with all tech!</a:t>
            </a:r>
          </a:p>
          <a:p>
            <a:pPr lvl="2"/>
            <a:r>
              <a:rPr lang="en-US" dirty="0"/>
              <a:t> (IT Services) </a:t>
            </a:r>
            <a:r>
              <a:rPr lang="en-US" dirty="0">
                <a:hlinkClick r:id="rId2"/>
              </a:rPr>
              <a:t>its.uark.edu/get-started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Faculty &amp; Student Emergency Support</a:t>
            </a:r>
          </a:p>
          <a:p>
            <a:pPr lvl="2"/>
            <a:r>
              <a:rPr lang="en-US" dirty="0"/>
              <a:t>Help.uark.edu</a:t>
            </a:r>
          </a:p>
          <a:p>
            <a:pPr lvl="2"/>
            <a:r>
              <a:rPr lang="en-US" dirty="0"/>
              <a:t>479-575-HELP</a:t>
            </a:r>
          </a:p>
          <a:p>
            <a:pPr lvl="2"/>
            <a:r>
              <a:rPr lang="en-US" dirty="0">
                <a:hlinkClick r:id="rId3"/>
              </a:rPr>
              <a:t>bbhelp@uark.edu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Faculty Teaching Tech Consultations &amp; Brainstorming</a:t>
            </a:r>
          </a:p>
          <a:p>
            <a:pPr lvl="2"/>
            <a:r>
              <a:rPr lang="en-US" dirty="0">
                <a:hlinkClick r:id="rId4"/>
              </a:rPr>
              <a:t>tips@uark.edu</a:t>
            </a:r>
            <a:endParaRPr lang="en-US" dirty="0"/>
          </a:p>
          <a:p>
            <a:pPr lvl="2"/>
            <a:r>
              <a:rPr lang="en-US" dirty="0"/>
              <a:t>tips.uark.edu</a:t>
            </a:r>
          </a:p>
        </p:txBody>
      </p:sp>
    </p:spTree>
    <p:extLst>
      <p:ext uri="{BB962C8B-B14F-4D97-AF65-F5344CB8AC3E}">
        <p14:creationId xmlns:p14="http://schemas.microsoft.com/office/powerpoint/2010/main" val="277100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95573"/>
            <a:ext cx="7735148" cy="659987"/>
          </a:xfrm>
        </p:spPr>
        <p:txBody>
          <a:bodyPr>
            <a:noAutofit/>
          </a:bodyPr>
          <a:lstStyle/>
          <a:p>
            <a:r>
              <a:rPr lang="en-US" sz="3200" dirty="0"/>
              <a:t>What New Faculty Need to Know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Mentoring Graduate Students &amp; Postdocs Workshop Series </a:t>
            </a:r>
          </a:p>
          <a:p>
            <a:r>
              <a:rPr lang="en-US" sz="2800" dirty="0"/>
              <a:t>NSF ADVANCE ENGAGE Leadership Development Program</a:t>
            </a:r>
          </a:p>
          <a:p>
            <a:r>
              <a:rPr lang="en-US" sz="2800" dirty="0"/>
              <a:t>Council of Chairs - leadership development workshops for chairs and department heads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65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070" y="141035"/>
            <a:ext cx="7735148" cy="6599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What New Faculty Need to Know Later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02EB1E-49F3-B301-AFA8-893C49737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1206" y="1200151"/>
            <a:ext cx="3962716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Tools we support</a:t>
            </a:r>
          </a:p>
          <a:p>
            <a:pPr lvl="1"/>
            <a:r>
              <a:rPr lang="en-US" dirty="0"/>
              <a:t>Blackboard Learn (LMS)</a:t>
            </a:r>
          </a:p>
          <a:p>
            <a:pPr lvl="1"/>
            <a:r>
              <a:rPr lang="en-US" dirty="0"/>
              <a:t>Kaltura</a:t>
            </a:r>
          </a:p>
          <a:p>
            <a:pPr lvl="1"/>
            <a:r>
              <a:rPr lang="en-US" dirty="0"/>
              <a:t>Echo360</a:t>
            </a:r>
          </a:p>
          <a:p>
            <a:pPr lvl="1"/>
            <a:r>
              <a:rPr lang="en-US" dirty="0"/>
              <a:t>Zoom</a:t>
            </a:r>
          </a:p>
          <a:p>
            <a:pPr lvl="1"/>
            <a:r>
              <a:rPr lang="en-US" dirty="0"/>
              <a:t>Collaborate Ultra</a:t>
            </a:r>
          </a:p>
          <a:p>
            <a:pPr lvl="1"/>
            <a:r>
              <a:rPr lang="en-US" dirty="0"/>
              <a:t>Respondus </a:t>
            </a:r>
            <a:r>
              <a:rPr lang="en-US" dirty="0" err="1"/>
              <a:t>LockDown</a:t>
            </a:r>
            <a:r>
              <a:rPr lang="en-US" dirty="0"/>
              <a:t> Browser &amp; Monitor</a:t>
            </a:r>
          </a:p>
          <a:p>
            <a:pPr lvl="1"/>
            <a:r>
              <a:rPr lang="en-US" dirty="0"/>
              <a:t>And more!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Research software &amp; support</a:t>
            </a:r>
          </a:p>
          <a:p>
            <a:pPr lvl="1"/>
            <a:r>
              <a:rPr lang="en-US"/>
              <a:t>Cybersecurity checklist</a:t>
            </a:r>
            <a:endParaRPr lang="en-US" dirty="0"/>
          </a:p>
        </p:txBody>
      </p:sp>
      <p:pic>
        <p:nvPicPr>
          <p:cNvPr id="4" name="Content Placeholder 3" descr="Qr code&#10;&#10;Description automatically generated">
            <a:extLst>
              <a:ext uri="{FF2B5EF4-FFF2-40B4-BE49-F238E27FC236}">
                <a16:creationId xmlns:a16="http://schemas.microsoft.com/office/drawing/2014/main" id="{409F39B1-2C80-0C0B-F4E3-291DE4152C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22" y="1543175"/>
            <a:ext cx="3801296" cy="2708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1209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256737"/>
            <a:ext cx="7735148" cy="659987"/>
          </a:xfrm>
        </p:spPr>
        <p:txBody>
          <a:bodyPr>
            <a:noAutofit/>
          </a:bodyPr>
          <a:lstStyle/>
          <a:p>
            <a:r>
              <a:rPr lang="en-US" sz="3200" dirty="0"/>
              <a:t>Handout of Resources</a:t>
            </a:r>
            <a:br>
              <a:rPr lang="en-US" sz="3200" dirty="0"/>
            </a:br>
            <a:r>
              <a:rPr lang="en-US" sz="2800" dirty="0"/>
              <a:t>Teaching, Innovation, and Pedagogical Support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93A79-0C72-A547-B936-E83F6FB1AB57}"/>
              </a:ext>
            </a:extLst>
          </p:cNvPr>
          <p:cNvSpPr txBox="1"/>
          <p:nvPr/>
        </p:nvSpPr>
        <p:spPr>
          <a:xfrm>
            <a:off x="915811" y="936571"/>
            <a:ext cx="8155037" cy="4228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Teaching Innovation and Pedagogical Support (TIPS) is a partnership between the University of Arkansas’ </a:t>
            </a:r>
            <a:r>
              <a:rPr lang="en-US" sz="900" u="sng" dirty="0">
                <a:solidFill>
                  <a:srgbClr val="9D2235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2"/>
              </a:rPr>
              <a:t>Wally Cordes Teaching and Faculty Support Center (TFSC)</a:t>
            </a: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 </a:t>
            </a:r>
            <a:r>
              <a:rPr lang="en-US" sz="900" u="sng" dirty="0">
                <a:solidFill>
                  <a:srgbClr val="9D2235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3"/>
              </a:rPr>
              <a:t>IT Services</a:t>
            </a: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and </a:t>
            </a:r>
            <a:r>
              <a:rPr lang="en-US" sz="900" u="sng" dirty="0">
                <a:solidFill>
                  <a:srgbClr val="9D2235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4"/>
              </a:rPr>
              <a:t>Global Campus</a:t>
            </a: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 We focus on academic technology and teaching support. Our goal is to collaborate across campus in order to promote faculty development and enhance student success. 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40" dirty="0">
                <a:solidFill>
                  <a:srgbClr val="9D2235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40" dirty="0">
                <a:solidFill>
                  <a:srgbClr val="9D2235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Contact Us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For teaching technology </a:t>
            </a:r>
            <a:r>
              <a:rPr lang="en-US" sz="9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consultations, brainstorming, and non-emergency support</a:t>
            </a: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stop by our offices in the Cordia Harrington Center for Excellence (</a:t>
            </a:r>
            <a:r>
              <a:rPr lang="en-US" sz="900" u="sng" dirty="0">
                <a:solidFill>
                  <a:srgbClr val="9D2235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5"/>
              </a:rPr>
              <a:t>CORD</a:t>
            </a: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 301 and 302), send us an email at </a:t>
            </a:r>
            <a:r>
              <a:rPr lang="en-US" sz="900" u="sng" dirty="0">
                <a:solidFill>
                  <a:srgbClr val="9D2235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6"/>
              </a:rPr>
              <a:t>tips@uark.edu</a:t>
            </a: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 or </a:t>
            </a:r>
            <a:r>
              <a:rPr lang="en-US" sz="900" u="sng" dirty="0">
                <a:solidFill>
                  <a:srgbClr val="9D2235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7"/>
              </a:rPr>
              <a:t>schedule a session</a:t>
            </a: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 with the TIPS team!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Want to do it yourself? Visit </a:t>
            </a:r>
            <a:r>
              <a:rPr lang="en-US" sz="900" u="sng" dirty="0">
                <a:solidFill>
                  <a:srgbClr val="C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8"/>
              </a:rPr>
              <a:t>tips.uark.edu</a:t>
            </a: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for detailed instructions on technologies.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For </a:t>
            </a:r>
            <a:r>
              <a:rPr lang="en-US" sz="9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Emergency Support</a:t>
            </a: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please contact the IT Help Desk at 479-575-HELP, visit </a:t>
            </a:r>
            <a:r>
              <a:rPr lang="en-US" sz="900" u="sng" dirty="0">
                <a:solidFill>
                  <a:srgbClr val="9D2235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9"/>
              </a:rPr>
              <a:t>help.uark.edu</a:t>
            </a: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or email </a:t>
            </a:r>
            <a:r>
              <a:rPr lang="en-US" sz="900" u="sng" dirty="0">
                <a:solidFill>
                  <a:srgbClr val="9D2235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10"/>
              </a:rPr>
              <a:t>bbhelp@uark.edu</a:t>
            </a: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For </a:t>
            </a:r>
            <a:r>
              <a:rPr lang="en-US" sz="9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Student Support</a:t>
            </a: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please have them call the IT Help Desk at 479-575-HELP or visit </a:t>
            </a:r>
            <a:r>
              <a:rPr lang="en-US" sz="900" u="sng" dirty="0">
                <a:solidFill>
                  <a:srgbClr val="9D2235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9"/>
              </a:rPr>
              <a:t>help.uark.edu</a:t>
            </a: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, or email </a:t>
            </a:r>
            <a:r>
              <a:rPr lang="en-US" sz="900" u="sng" dirty="0">
                <a:solidFill>
                  <a:srgbClr val="9D2235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10"/>
              </a:rPr>
              <a:t>bbhelp@uark.edu</a:t>
            </a: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 Additionally, student FAQs can be found at </a:t>
            </a:r>
            <a:r>
              <a:rPr lang="en-US" sz="900" u="sng" dirty="0">
                <a:solidFill>
                  <a:srgbClr val="9D2235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11"/>
              </a:rPr>
              <a:t>bbhelp.uark.edu</a:t>
            </a: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Need to know where to start with technology? Get started here! </a:t>
            </a:r>
            <a:r>
              <a:rPr lang="en-US" sz="900" u="sng" dirty="0">
                <a:solidFill>
                  <a:srgbClr val="C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12"/>
              </a:rPr>
              <a:t>https://its.uark.edu/get-started/</a:t>
            </a:r>
            <a:r>
              <a:rPr lang="en-US" sz="900" dirty="0">
                <a:solidFill>
                  <a:srgbClr val="C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u="sng" dirty="0">
                <a:solidFill>
                  <a:srgbClr val="9D2235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  <a:hlinkClick r:id="rId13"/>
              </a:rPr>
              <a:t>Sign up to receive our teaching newsletter!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 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fontAlgn="base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spc="40" dirty="0">
                <a:solidFill>
                  <a:srgbClr val="9D2235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We support </a:t>
            </a:r>
            <a:r>
              <a:rPr lang="en-US" sz="900" spc="4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Blackboard Learn, Zoom, Collaborate Ultra, Echo360, Kaltura, Respondus </a:t>
            </a:r>
            <a:r>
              <a:rPr lang="en-US" sz="900" spc="4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LockDown</a:t>
            </a:r>
            <a:r>
              <a:rPr lang="en-US" sz="900" spc="4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Browser &amp; Monitor, VoiceThread, Publisher Content, and more!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63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E2BE-6B8F-9E0E-6544-0EAF9209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77EF-E3D7-5AAF-1EDA-15C19720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1709159"/>
            <a:ext cx="7735148" cy="2885464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University Libraries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Adriana Gonzalez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Associate Dean for Research and Learning</a:t>
            </a:r>
          </a:p>
        </p:txBody>
      </p:sp>
    </p:spTree>
    <p:extLst>
      <p:ext uri="{BB962C8B-B14F-4D97-AF65-F5344CB8AC3E}">
        <p14:creationId xmlns:p14="http://schemas.microsoft.com/office/powerpoint/2010/main" val="4036799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95573"/>
            <a:ext cx="7735148" cy="659987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What New Faculty Need to Know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We have 4 libraries</a:t>
            </a:r>
          </a:p>
          <a:p>
            <a:pPr lvl="1"/>
            <a:r>
              <a:rPr lang="en-US" dirty="0"/>
              <a:t>Mullins (main), Physics, Chemistry, Fine Arts</a:t>
            </a:r>
          </a:p>
          <a:p>
            <a:r>
              <a:rPr lang="en-US" dirty="0"/>
              <a:t>You have a discipline librarian who supports your</a:t>
            </a:r>
          </a:p>
          <a:p>
            <a:pPr lvl="1"/>
            <a:r>
              <a:rPr lang="en-US" dirty="0"/>
              <a:t>research and teaching </a:t>
            </a:r>
          </a:p>
          <a:p>
            <a:r>
              <a:rPr lang="en-US" dirty="0"/>
              <a:t>We support Open Education Resources and Open Access</a:t>
            </a:r>
          </a:p>
          <a:p>
            <a:pPr lvl="1"/>
            <a:r>
              <a:rPr lang="en-US" dirty="0"/>
              <a:t>publishing support</a:t>
            </a:r>
          </a:p>
          <a:p>
            <a:r>
              <a:rPr lang="en-US" dirty="0"/>
              <a:t>You have access to robust collections</a:t>
            </a:r>
          </a:p>
        </p:txBody>
      </p:sp>
    </p:spTree>
    <p:extLst>
      <p:ext uri="{BB962C8B-B14F-4D97-AF65-F5344CB8AC3E}">
        <p14:creationId xmlns:p14="http://schemas.microsoft.com/office/powerpoint/2010/main" val="758801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95573"/>
            <a:ext cx="7735148" cy="659987"/>
          </a:xfrm>
        </p:spPr>
        <p:txBody>
          <a:bodyPr>
            <a:noAutofit/>
          </a:bodyPr>
          <a:lstStyle/>
          <a:p>
            <a:r>
              <a:rPr lang="en-US" sz="3200" dirty="0"/>
              <a:t>What New Faculty Need to Know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Renovation Phase 2</a:t>
            </a:r>
          </a:p>
          <a:p>
            <a:pPr lvl="1"/>
            <a:r>
              <a:rPr lang="en-US" dirty="0"/>
              <a:t>interactive and user-centered spaces</a:t>
            </a:r>
          </a:p>
          <a:p>
            <a:r>
              <a:rPr lang="en-US" dirty="0"/>
              <a:t>Looking to collaborate </a:t>
            </a:r>
          </a:p>
          <a:p>
            <a:pPr lvl="1"/>
            <a:r>
              <a:rPr lang="en-US" dirty="0"/>
              <a:t>Global Campus, Student Success Center</a:t>
            </a:r>
          </a:p>
          <a:p>
            <a:r>
              <a:rPr lang="en-US" dirty="0"/>
              <a:t>New discovery tool</a:t>
            </a:r>
          </a:p>
          <a:p>
            <a:pPr lvl="1"/>
            <a:r>
              <a:rPr lang="en-US" dirty="0"/>
              <a:t>One Search</a:t>
            </a:r>
          </a:p>
          <a:p>
            <a:r>
              <a:rPr lang="en-US" dirty="0"/>
              <a:t>New spaces</a:t>
            </a:r>
          </a:p>
          <a:p>
            <a:pPr lvl="1"/>
            <a:r>
              <a:rPr lang="en-US" dirty="0"/>
              <a:t>faculty reading room and carrels, flex space, graduate reading room, group study spaces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674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256737"/>
            <a:ext cx="7735148" cy="659987"/>
          </a:xfrm>
        </p:spPr>
        <p:txBody>
          <a:bodyPr>
            <a:noAutofit/>
          </a:bodyPr>
          <a:lstStyle/>
          <a:p>
            <a:r>
              <a:rPr lang="en-US" sz="3200" dirty="0"/>
              <a:t>Handout of Resources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595" y="923701"/>
            <a:ext cx="8261405" cy="36709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Libraries Website:  </a:t>
            </a:r>
            <a:r>
              <a:rPr lang="en-US" sz="2400" dirty="0">
                <a:hlinkClick r:id="rId2"/>
              </a:rPr>
              <a:t>https://libraries.uark.edu/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Librarians:  </a:t>
            </a:r>
            <a:r>
              <a:rPr lang="en-US" sz="2400" dirty="0">
                <a:hlinkClick r:id="rId3"/>
              </a:rPr>
              <a:t>https://libraries.uark.edu/about/personnel/specialists.php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OER:  </a:t>
            </a:r>
            <a:r>
              <a:rPr lang="en-US" sz="2400" dirty="0">
                <a:hlinkClick r:id="rId4"/>
              </a:rPr>
              <a:t>https://libraries.uark.edu/oer/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Spaces:  </a:t>
            </a:r>
            <a:r>
              <a:rPr lang="en-US" sz="2400" dirty="0">
                <a:hlinkClick r:id="rId5"/>
              </a:rPr>
              <a:t>https://libraries.uark.edu/rooms/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Fun Facts:   </a:t>
            </a:r>
            <a:r>
              <a:rPr lang="en-US" sz="2400" dirty="0">
                <a:hlinkClick r:id="rId6"/>
              </a:rPr>
              <a:t>https://libraries.uark.edu/about/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25930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77EF-E3D7-5AAF-1EDA-15C19720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650" y="440575"/>
            <a:ext cx="7927567" cy="4154048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Department of Equal Opportunity,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Compliance and Title IX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5506B0A-2503-20B6-3CAC-64B79AE8F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218571"/>
              </p:ext>
            </p:extLst>
          </p:nvPr>
        </p:nvGraphicFramePr>
        <p:xfrm>
          <a:off x="943184" y="1784677"/>
          <a:ext cx="7885032" cy="2921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258">
                  <a:extLst>
                    <a:ext uri="{9D8B030D-6E8A-4147-A177-3AD203B41FA5}">
                      <a16:colId xmlns:a16="http://schemas.microsoft.com/office/drawing/2014/main" val="2145361036"/>
                    </a:ext>
                  </a:extLst>
                </a:gridCol>
                <a:gridCol w="1971258">
                  <a:extLst>
                    <a:ext uri="{9D8B030D-6E8A-4147-A177-3AD203B41FA5}">
                      <a16:colId xmlns:a16="http://schemas.microsoft.com/office/drawing/2014/main" val="1466800930"/>
                    </a:ext>
                  </a:extLst>
                </a:gridCol>
                <a:gridCol w="1971258">
                  <a:extLst>
                    <a:ext uri="{9D8B030D-6E8A-4147-A177-3AD203B41FA5}">
                      <a16:colId xmlns:a16="http://schemas.microsoft.com/office/drawing/2014/main" val="1593159685"/>
                    </a:ext>
                  </a:extLst>
                </a:gridCol>
                <a:gridCol w="1971258">
                  <a:extLst>
                    <a:ext uri="{9D8B030D-6E8A-4147-A177-3AD203B41FA5}">
                      <a16:colId xmlns:a16="http://schemas.microsoft.com/office/drawing/2014/main" val="1783425489"/>
                    </a:ext>
                  </a:extLst>
                </a:gridCol>
              </a:tblGrid>
              <a:tr h="2921148">
                <a:tc>
                  <a:txBody>
                    <a:bodyPr/>
                    <a:lstStyle/>
                    <a:p>
                      <a:r>
                        <a:rPr lang="en-US" sz="1600" dirty="0"/>
                        <a:t>Department of Equal Opportunity, Compliance, and Title IX (OEOC)</a:t>
                      </a:r>
                      <a:br>
                        <a:rPr lang="en-US" sz="1600" dirty="0"/>
                      </a:br>
                      <a:br>
                        <a:rPr lang="en-US" sz="1600" dirty="0"/>
                      </a:br>
                      <a:r>
                        <a:rPr lang="en-US" sz="1600" b="0" dirty="0"/>
                        <a:t>Danielle Williams, Associate Vice Chancellor/Executive Director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Title IX Office</a:t>
                      </a:r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600" b="0" dirty="0"/>
                        <a:t>Shanita Pettaway</a:t>
                      </a:r>
                    </a:p>
                    <a:p>
                      <a:r>
                        <a:rPr lang="en-US" sz="1600" b="0" dirty="0"/>
                        <a:t>Director of Title IX Compliance and Title IX Coordinator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EO/ Grievance Office</a:t>
                      </a:r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b="0" dirty="0"/>
                    </a:p>
                    <a:p>
                      <a:r>
                        <a:rPr lang="en-US" sz="1600" b="0" dirty="0"/>
                        <a:t>Danielle Williams, Associate Vice Chancellor/Executive Director, Compliance Officer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Office of Accommodation and Accessibility Services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 </a:t>
                      </a:r>
                      <a:r>
                        <a:rPr lang="en-US" sz="1600" b="0" dirty="0" err="1"/>
                        <a:t>J’onnelle</a:t>
                      </a:r>
                      <a:r>
                        <a:rPr lang="en-US" sz="1600" b="0" dirty="0"/>
                        <a:t> Colbert-Diaz, Director of Accommodation and Accessibility Services/ADA Coordinator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116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922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95573"/>
            <a:ext cx="7735148" cy="659987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What New Faculty Need to Know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Title IX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Oversees University compliance with Title IX, which prohibits sex, gender identity, and/or sexual orientation based discrimination, including, but not limited to: pregnancy-related discrimination, sexual harassment, sexual assault, domestic and dating violence, and stalking in all activities and programs of educational institutions receiving federal funds, which includes the University of Arkansas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9359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DB3A-2227-D866-8EAB-02DC6F61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070" y="374830"/>
            <a:ext cx="7735148" cy="659987"/>
          </a:xfrm>
        </p:spPr>
        <p:txBody>
          <a:bodyPr>
            <a:normAutofit/>
          </a:bodyPr>
          <a:lstStyle/>
          <a:p>
            <a:r>
              <a:rPr lang="en-US" sz="3200" dirty="0">
                <a:ea typeface="+mj-lt"/>
                <a:cs typeface="+mj-lt"/>
              </a:rPr>
              <a:t>What New Faculty Need to Know Now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3C61C-D9C9-0B96-3595-4496387E9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EO/ Grievance Office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Assists the campus community in upholding the principle of equal opportunity in education and employment by enforcing the University’s Non-Discrimination (Including Discriminatory Harassment) policy by providing education, consultation, and by investigating allegations of discrimination/discriminatory harassment. </a:t>
            </a:r>
            <a:endParaRPr lang="en-US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For workplace concerns that are not discriminatory in nature, we assist appointed employees by encouraging fair, efficient, and equitable solutions by facilitating the Staff Grievance Procedure.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979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DA00-2B61-BBA7-9FE9-59A03D4EC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Calibri"/>
              </a:rPr>
              <a:t>What New Faculty Need To Know Later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33D01-F326-59D6-6FE5-24ED11134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The process of addressing complaints consists of: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• Meeting with the involved parties 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• Thoroughly explaining the complaint and investigation process 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• Offering supportive measures/resources (ex: counseling, medical, or academic assistance)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• Taking the appropriate avenues for resolution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27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256737"/>
            <a:ext cx="7735148" cy="659987"/>
          </a:xfrm>
        </p:spPr>
        <p:txBody>
          <a:bodyPr>
            <a:noAutofit/>
          </a:bodyPr>
          <a:lstStyle/>
          <a:p>
            <a:r>
              <a:rPr lang="en-US" sz="3200" dirty="0"/>
              <a:t>Handout of Resources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9228B0-EFCF-5B20-3A08-6BEBDC1AEC69}"/>
              </a:ext>
            </a:extLst>
          </p:cNvPr>
          <p:cNvSpPr txBox="1"/>
          <p:nvPr/>
        </p:nvSpPr>
        <p:spPr>
          <a:xfrm>
            <a:off x="2183492" y="875737"/>
            <a:ext cx="59486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Anna Zajicek</a:t>
            </a:r>
            <a:br>
              <a:rPr lang="en-US" dirty="0"/>
            </a:br>
            <a:r>
              <a:rPr lang="en-US" dirty="0"/>
              <a:t>Interim Vice Provost for Faculty Affairs</a:t>
            </a:r>
            <a:br>
              <a:rPr lang="en-US" dirty="0"/>
            </a:br>
            <a:r>
              <a:rPr lang="en-US" dirty="0">
                <a:hlinkClick r:id="rId2"/>
              </a:rPr>
              <a:t>azajicek@uark.edu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Stephanie G. Adams</a:t>
            </a:r>
          </a:p>
          <a:p>
            <a:r>
              <a:rPr lang="en-US" dirty="0"/>
              <a:t>Director of Faculty Development</a:t>
            </a:r>
            <a:br>
              <a:rPr lang="en-US" dirty="0"/>
            </a:br>
            <a:r>
              <a:rPr lang="en-US" dirty="0">
                <a:hlinkClick r:id="rId3"/>
              </a:rPr>
              <a:t>sgadam@uark.edu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Faculty Affairs Website </a:t>
            </a:r>
            <a:r>
              <a:rPr lang="en-US" dirty="0">
                <a:hlinkClick r:id="rId4"/>
              </a:rPr>
              <a:t>https://facultyaffairs.uark.edu/</a:t>
            </a:r>
            <a:endParaRPr lang="en-US" dirty="0"/>
          </a:p>
          <a:p>
            <a:endParaRPr lang="en-US" dirty="0"/>
          </a:p>
          <a:p>
            <a:r>
              <a:rPr lang="en-US" dirty="0"/>
              <a:t>UA ADVANCE ENGAGE Website </a:t>
            </a:r>
            <a:r>
              <a:rPr lang="en-US" dirty="0">
                <a:hlinkClick r:id="rId5"/>
              </a:rPr>
              <a:t>https://uaengage.uark.edu/</a:t>
            </a:r>
            <a:endParaRPr lang="en-US" dirty="0"/>
          </a:p>
          <a:p>
            <a:endParaRPr lang="en-US" dirty="0"/>
          </a:p>
          <a:p>
            <a:r>
              <a:rPr lang="en-US" dirty="0"/>
              <a:t>National Center for Faculty Development &amp; Diversity </a:t>
            </a:r>
            <a:r>
              <a:rPr lang="en-US" dirty="0">
                <a:hlinkClick r:id="rId6"/>
              </a:rPr>
              <a:t>https://www.facultydiversity.org/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5" name="Picture 5" descr="Qr code&#10;&#10;Description automatically generated">
            <a:extLst>
              <a:ext uri="{FF2B5EF4-FFF2-40B4-BE49-F238E27FC236}">
                <a16:creationId xmlns:a16="http://schemas.microsoft.com/office/drawing/2014/main" id="{A4D26B33-D05B-968C-8BAD-5E8F74426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74" y="3291319"/>
            <a:ext cx="1392383" cy="1392383"/>
          </a:xfrm>
          <a:prstGeom prst="rect">
            <a:avLst/>
          </a:prstGeom>
        </p:spPr>
      </p:pic>
      <p:pic>
        <p:nvPicPr>
          <p:cNvPr id="6" name="Picture 6" descr="Qr code&#10;&#10;Description automatically generated">
            <a:extLst>
              <a:ext uri="{FF2B5EF4-FFF2-40B4-BE49-F238E27FC236}">
                <a16:creationId xmlns:a16="http://schemas.microsoft.com/office/drawing/2014/main" id="{9C6F41EE-41E4-5DC8-B434-71391DC305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27" y="1193656"/>
            <a:ext cx="1639166" cy="163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6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95573"/>
            <a:ext cx="7735148" cy="659987"/>
          </a:xfrm>
        </p:spPr>
        <p:txBody>
          <a:bodyPr>
            <a:noAutofit/>
          </a:bodyPr>
          <a:lstStyle/>
          <a:p>
            <a:r>
              <a:rPr lang="en-US" sz="3200" dirty="0"/>
              <a:t>What New Faculty Need to Know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68A62-1981-CE1F-9A81-5D925B960A0E}"/>
              </a:ext>
            </a:extLst>
          </p:cNvPr>
          <p:cNvSpPr txBox="1"/>
          <p:nvPr/>
        </p:nvSpPr>
        <p:spPr>
          <a:xfrm>
            <a:off x="1193657" y="1200151"/>
            <a:ext cx="699697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All complaints or reports of sexual misconduct and discrimination can be submitted by the following:</a:t>
            </a:r>
          </a:p>
          <a:p>
            <a:r>
              <a:rPr lang="en-US" dirty="0"/>
              <a:t> Electronically at: </a:t>
            </a:r>
            <a:r>
              <a:rPr lang="en-US" dirty="0">
                <a:hlinkClick r:id="rId2"/>
              </a:rPr>
              <a:t>report.uark.edu</a:t>
            </a:r>
            <a:endParaRPr lang="en-US" dirty="0">
              <a:cs typeface="Calibri"/>
              <a:hlinkClick r:id="rId2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Staff Grievance Procedure and reporting any kind of discrimination or harassment is located on the </a:t>
            </a:r>
            <a:r>
              <a:rPr lang="en-US" dirty="0">
                <a:ea typeface="+mn-lt"/>
                <a:cs typeface="+mn-lt"/>
                <a:hlinkClick r:id="rId3"/>
              </a:rPr>
              <a:t>OEOC website.</a:t>
            </a:r>
            <a:endParaRPr lang="en-US"/>
          </a:p>
          <a:p>
            <a:endParaRPr lang="en-US" dirty="0"/>
          </a:p>
          <a:p>
            <a:r>
              <a:rPr lang="en-US" dirty="0"/>
              <a:t>Contact Title IX Office at: </a:t>
            </a:r>
            <a:r>
              <a:rPr lang="en-US" dirty="0">
                <a:hlinkClick r:id="rId4"/>
              </a:rPr>
              <a:t>titleix@uark.edu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(479) 575-7111 </a:t>
            </a:r>
            <a:endParaRPr lang="en-US"/>
          </a:p>
          <a:p>
            <a:endParaRPr lang="en-US" dirty="0">
              <a:cs typeface="Calibri"/>
            </a:endParaRPr>
          </a:p>
          <a:p>
            <a:r>
              <a:rPr lang="en-US" dirty="0"/>
              <a:t>Contact EO/Grievance Office at: </a:t>
            </a:r>
            <a:r>
              <a:rPr lang="en-US" dirty="0">
                <a:hlinkClick r:id="rId5"/>
              </a:rPr>
              <a:t>titlevii@uark.edu</a:t>
            </a:r>
            <a:r>
              <a:rPr lang="en-US" dirty="0"/>
              <a:t> </a:t>
            </a:r>
            <a:endParaRPr lang="en-US" dirty="0">
              <a:cs typeface="Calibri"/>
            </a:endParaRPr>
          </a:p>
          <a:p>
            <a:r>
              <a:rPr lang="en-US" dirty="0"/>
              <a:t>(479) 575-4019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879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E2BE-6B8F-9E0E-6544-0EAF9209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Calibri"/>
              </a:rPr>
              <a:t>Faculty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77EF-E3D7-5AAF-1EDA-15C19720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1709159"/>
            <a:ext cx="7735148" cy="2885464"/>
          </a:xfr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Fiona Goggins, AFLS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Lorraine Brewer, ARSC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John Gauch, ENGR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Molly Rapert, WCOB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Tyrone Washington, COEHP</a:t>
            </a:r>
          </a:p>
        </p:txBody>
      </p:sp>
    </p:spTree>
    <p:extLst>
      <p:ext uri="{BB962C8B-B14F-4D97-AF65-F5344CB8AC3E}">
        <p14:creationId xmlns:p14="http://schemas.microsoft.com/office/powerpoint/2010/main" val="31345669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705C-9E61-240D-EF0F-71C7D66E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Faculty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A8054-3BF8-6F9D-4B4D-954AD30E3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do you wish you knew as a new faculty?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Tips on overcoming challenges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Tips on getting involved in community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Advice about service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Tips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 t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ime management 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346663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E2BE-6B8F-9E0E-6544-0EAF9209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Calibri"/>
              </a:rPr>
              <a:t>Welcome from the Chancellor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77EF-E3D7-5AAF-1EDA-15C19720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1709159"/>
            <a:ext cx="7735148" cy="2885464"/>
          </a:xfr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sz="28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Charles Robinson,</a:t>
            </a:r>
            <a:b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</a:br>
            <a:r>
              <a:rPr lang="en-US" sz="2800">
                <a:solidFill>
                  <a:schemeClr val="bg1"/>
                </a:solidFill>
                <a:ea typeface="Calibri"/>
                <a:cs typeface="Calibri"/>
              </a:rPr>
              <a:t>Interim Chancellor</a:t>
            </a:r>
            <a:endParaRPr lang="en-US" sz="2800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05434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E2BE-6B8F-9E0E-6544-0EAF9209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Calibri"/>
                <a:cs typeface="Calibri"/>
              </a:rPr>
              <a:t>What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77EF-E3D7-5AAF-1EDA-15C19720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988290"/>
            <a:ext cx="7735148" cy="3606333"/>
          </a:xfr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Lunch (Pick up in hall and eat in here)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Watch photos of faculty showing their favorite places</a:t>
            </a:r>
            <a:b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</a:b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 to go in Northwest Arkansas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Shake hands with the Chancellor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Take your photo with the </a:t>
            </a:r>
            <a:r>
              <a:rPr lang="en-US" sz="2800" dirty="0" err="1">
                <a:solidFill>
                  <a:schemeClr val="bg1"/>
                </a:solidFill>
                <a:ea typeface="Calibri"/>
                <a:cs typeface="Calibri"/>
              </a:rPr>
              <a:t>Razorbug</a:t>
            </a:r>
            <a:endParaRPr lang="en-US" sz="28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Attend the Resource Fair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Fill out the Evaluation Form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Grab an Ice Cream</a:t>
            </a:r>
          </a:p>
        </p:txBody>
      </p:sp>
    </p:spTree>
    <p:extLst>
      <p:ext uri="{BB962C8B-B14F-4D97-AF65-F5344CB8AC3E}">
        <p14:creationId xmlns:p14="http://schemas.microsoft.com/office/powerpoint/2010/main" val="190464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EE2BE-6B8F-9E0E-6544-0EAF9209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Are Here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77EF-E3D7-5AAF-1EDA-15C19720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1144803"/>
            <a:ext cx="7735148" cy="3449820"/>
          </a:xfr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Teaching and Faculty Support Center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Carole Shook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Lynn Meade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Don Johnson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Richard Cassady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Lori Libbert</a:t>
            </a:r>
          </a:p>
        </p:txBody>
      </p:sp>
    </p:spTree>
    <p:extLst>
      <p:ext uri="{BB962C8B-B14F-4D97-AF65-F5344CB8AC3E}">
        <p14:creationId xmlns:p14="http://schemas.microsoft.com/office/powerpoint/2010/main" val="336701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95573"/>
            <a:ext cx="7735148" cy="659987"/>
          </a:xfrm>
        </p:spPr>
        <p:txBody>
          <a:bodyPr>
            <a:noAutofit/>
          </a:bodyPr>
          <a:lstStyle/>
          <a:p>
            <a:r>
              <a:rPr lang="en-US" sz="3200" dirty="0"/>
              <a:t>Teaching and Faculty Support Center</a:t>
            </a:r>
            <a:br>
              <a:rPr lang="en-US" sz="3200" dirty="0"/>
            </a:br>
            <a:r>
              <a:rPr lang="en-US" sz="3200" dirty="0"/>
              <a:t>What New Faculty Need to Know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1538062"/>
            <a:ext cx="7735148" cy="3056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  <a:hlinkClick r:id="rId2"/>
              </a:rPr>
              <a:t>New Faculty Resources</a:t>
            </a:r>
            <a:endParaRPr lang="en-US">
              <a:cs typeface="Calibri"/>
              <a:hlinkClick r:id="rId2"/>
            </a:endParaRPr>
          </a:p>
          <a:p>
            <a:r>
              <a:rPr lang="en-US" dirty="0">
                <a:cs typeface="Calibri"/>
                <a:hlinkClick r:id="rId3"/>
              </a:rPr>
              <a:t>Lunch Programs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  <a:hlinkClick r:id="rId4"/>
              </a:rPr>
              <a:t>Commendations</a:t>
            </a:r>
          </a:p>
          <a:p>
            <a:r>
              <a:rPr lang="en-US" dirty="0">
                <a:cs typeface="Calibri"/>
                <a:hlinkClick r:id="rId5"/>
              </a:rPr>
              <a:t>Membership and Journals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58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95573"/>
            <a:ext cx="7735148" cy="659987"/>
          </a:xfrm>
        </p:spPr>
        <p:txBody>
          <a:bodyPr>
            <a:noAutofit/>
          </a:bodyPr>
          <a:lstStyle/>
          <a:p>
            <a:r>
              <a:rPr lang="en-US" sz="3200" dirty="0"/>
              <a:t>Teaching and Faculty Support Center</a:t>
            </a:r>
            <a:br>
              <a:rPr lang="en-US" sz="3200" dirty="0"/>
            </a:br>
            <a:r>
              <a:rPr lang="en-US" sz="3200" dirty="0"/>
              <a:t>What New Faculty Need to Know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1545207"/>
            <a:ext cx="7735148" cy="30494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  <a:hlinkClick r:id="rId2"/>
              </a:rPr>
              <a:t>Awards and Awards Banquet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  <a:hlinkClick r:id="rId3"/>
              </a:rPr>
              <a:t>Grants</a:t>
            </a:r>
          </a:p>
          <a:p>
            <a:r>
              <a:rPr lang="en-US" dirty="0">
                <a:cs typeface="Calibri"/>
                <a:hlinkClick r:id="rId4"/>
              </a:rPr>
              <a:t>Teaching Camp</a:t>
            </a:r>
          </a:p>
          <a:p>
            <a:r>
              <a:rPr lang="en-US" dirty="0">
                <a:cs typeface="Calibri"/>
                <a:hlinkClick r:id="rId5"/>
              </a:rPr>
              <a:t>Peer Observation</a:t>
            </a:r>
          </a:p>
          <a:p>
            <a:r>
              <a:rPr lang="en-US" dirty="0">
                <a:cs typeface="Calibri"/>
              </a:rPr>
              <a:t>Winter Teaching Symposium</a:t>
            </a:r>
          </a:p>
        </p:txBody>
      </p:sp>
    </p:spTree>
    <p:extLst>
      <p:ext uri="{BB962C8B-B14F-4D97-AF65-F5344CB8AC3E}">
        <p14:creationId xmlns:p14="http://schemas.microsoft.com/office/powerpoint/2010/main" val="389409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4737-7760-3B7D-B118-3F693F7D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883" y="95573"/>
            <a:ext cx="7735148" cy="659987"/>
          </a:xfrm>
        </p:spPr>
        <p:txBody>
          <a:bodyPr>
            <a:noAutofit/>
          </a:bodyPr>
          <a:lstStyle/>
          <a:p>
            <a:r>
              <a:rPr lang="en-US" sz="2000" dirty="0"/>
              <a:t>Wally Cordes</a:t>
            </a:r>
            <a:br>
              <a:rPr lang="en-US" sz="2000" dirty="0">
                <a:cs typeface="Calibri"/>
              </a:rPr>
            </a:br>
            <a:r>
              <a:rPr lang="en-US" sz="2000" dirty="0"/>
              <a:t>Teaching and Faculty Support Center Handout</a:t>
            </a:r>
            <a:endParaRPr lang="en-US" sz="2000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3A15-1095-B7BD-EB75-F13EA899A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070" y="946324"/>
            <a:ext cx="7735148" cy="36709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Teaching and Faculty Support Website</a:t>
            </a:r>
            <a:endParaRPr lang="en-US" dirty="0"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cs typeface="Calibri"/>
              </a:rPr>
              <a:t>All Resources are on the Web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https://teaching.uark.edu/</a:t>
            </a:r>
            <a:endParaRPr lang="en-US"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cs typeface="Calibri"/>
              </a:rPr>
              <a:t>Event Photos and Program Reminders on Social Media. Like us on Facebook!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18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kansas">
      <a:dk1>
        <a:srgbClr val="000000"/>
      </a:dk1>
      <a:lt1>
        <a:srgbClr val="FFFFFF"/>
      </a:lt1>
      <a:dk2>
        <a:srgbClr val="9D2235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904955"/>
      </a:accent6>
      <a:hlink>
        <a:srgbClr val="808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11708</TotalTime>
  <Words>2404</Words>
  <Application>Microsoft Macintosh PowerPoint</Application>
  <PresentationFormat>On-screen Show (16:9)</PresentationFormat>
  <Paragraphs>332</Paragraphs>
  <Slides>54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Courier New</vt:lpstr>
      <vt:lpstr>Lato</vt:lpstr>
      <vt:lpstr>Symbol</vt:lpstr>
      <vt:lpstr>Office Theme</vt:lpstr>
      <vt:lpstr>New Faculty Orientation</vt:lpstr>
      <vt:lpstr>Welcome </vt:lpstr>
      <vt:lpstr> What New Faculty Need to Know Now</vt:lpstr>
      <vt:lpstr>What New Faculty Need to Know Later</vt:lpstr>
      <vt:lpstr>Handout of Resources </vt:lpstr>
      <vt:lpstr>We Are Here for You</vt:lpstr>
      <vt:lpstr>Teaching and Faculty Support Center What New Faculty Need to Know Now</vt:lpstr>
      <vt:lpstr>Teaching and Faculty Support Center What New Faculty Need to Know Later</vt:lpstr>
      <vt:lpstr>Wally Cordes Teaching and Faculty Support Center Handout</vt:lpstr>
      <vt:lpstr>Welcome </vt:lpstr>
      <vt:lpstr> What New Faculty Need to Know Now</vt:lpstr>
      <vt:lpstr>What New Faculty Need to Know Later</vt:lpstr>
      <vt:lpstr>Handout of Resources Diversity, Equity, and Inclusion </vt:lpstr>
      <vt:lpstr>Diversity </vt:lpstr>
      <vt:lpstr>Getting to Know the U of A</vt:lpstr>
      <vt:lpstr>University of Arkansas Fun Facts</vt:lpstr>
      <vt:lpstr>What is Spoofer’s Stone?</vt:lpstr>
      <vt:lpstr>What is Spoofer’s Stone</vt:lpstr>
      <vt:lpstr>The Senior Walk</vt:lpstr>
      <vt:lpstr>Stretch and ask one person their favorite place to eat in Northwest Arkansas or their favorite food. </vt:lpstr>
      <vt:lpstr>Welcome </vt:lpstr>
      <vt:lpstr> What New Faculty Need to Know Now</vt:lpstr>
      <vt:lpstr>What New Faculty Need to Know Later</vt:lpstr>
      <vt:lpstr>Handout of Resources </vt:lpstr>
      <vt:lpstr>Diversity Perspectives</vt:lpstr>
      <vt:lpstr>Welcome </vt:lpstr>
      <vt:lpstr> What New Faculty Need to Know Now</vt:lpstr>
      <vt:lpstr>What New Faculty Need to Know Later</vt:lpstr>
      <vt:lpstr>Handout of Resources </vt:lpstr>
      <vt:lpstr>Welcome </vt:lpstr>
      <vt:lpstr> What New Faculty Need to Know Now</vt:lpstr>
      <vt:lpstr>What New Faculty Need to Know Later</vt:lpstr>
      <vt:lpstr>Handout of Resources Academic Initiatives and Integrity </vt:lpstr>
      <vt:lpstr>Welcome </vt:lpstr>
      <vt:lpstr> What New Faculty Need to Know Now</vt:lpstr>
      <vt:lpstr>What New Faculty Need to Know Later</vt:lpstr>
      <vt:lpstr>Handout of Resources Student Success</vt:lpstr>
      <vt:lpstr>Welcome </vt:lpstr>
      <vt:lpstr> What New Faculty Need to Know Now</vt:lpstr>
      <vt:lpstr>What New Faculty Need to Know Later</vt:lpstr>
      <vt:lpstr>Handout of Resources Teaching, Innovation, and Pedagogical Support </vt:lpstr>
      <vt:lpstr>Welcome </vt:lpstr>
      <vt:lpstr> What New Faculty Need to Know Now</vt:lpstr>
      <vt:lpstr>What New Faculty Need to Know Later</vt:lpstr>
      <vt:lpstr>Handout of Resources </vt:lpstr>
      <vt:lpstr>PowerPoint Presentation</vt:lpstr>
      <vt:lpstr> What New Faculty Need to Know Now</vt:lpstr>
      <vt:lpstr>What New Faculty Need to Know Now </vt:lpstr>
      <vt:lpstr>What New Faculty Need To Know Later</vt:lpstr>
      <vt:lpstr>What New Faculty Need to Know Later</vt:lpstr>
      <vt:lpstr>Faculty Panel</vt:lpstr>
      <vt:lpstr>Faculty Panel</vt:lpstr>
      <vt:lpstr>Welcome from the Chancellor</vt:lpstr>
      <vt:lpstr>What 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YaYa Jenkins</cp:lastModifiedBy>
  <cp:revision>239</cp:revision>
  <dcterms:created xsi:type="dcterms:W3CDTF">2010-04-12T23:12:02Z</dcterms:created>
  <dcterms:modified xsi:type="dcterms:W3CDTF">2022-08-17T14:40:57Z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